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6" r:id="rId2"/>
    <p:sldId id="309" r:id="rId3"/>
    <p:sldId id="320" r:id="rId4"/>
    <p:sldId id="321" r:id="rId5"/>
    <p:sldId id="338" r:id="rId6"/>
    <p:sldId id="310" r:id="rId7"/>
    <p:sldId id="322" r:id="rId8"/>
    <p:sldId id="323" r:id="rId9"/>
    <p:sldId id="324" r:id="rId10"/>
    <p:sldId id="339" r:id="rId11"/>
    <p:sldId id="329" r:id="rId12"/>
    <p:sldId id="334" r:id="rId13"/>
    <p:sldId id="327" r:id="rId14"/>
    <p:sldId id="302" r:id="rId15"/>
    <p:sldId id="319" r:id="rId16"/>
    <p:sldId id="335" r:id="rId17"/>
    <p:sldId id="325" r:id="rId18"/>
    <p:sldId id="326" r:id="rId19"/>
    <p:sldId id="331" r:id="rId20"/>
    <p:sldId id="330" r:id="rId21"/>
    <p:sldId id="332" r:id="rId22"/>
    <p:sldId id="337" r:id="rId23"/>
    <p:sldId id="336" r:id="rId24"/>
    <p:sldId id="340" r:id="rId25"/>
    <p:sldId id="328" r:id="rId26"/>
    <p:sldId id="270" r:id="rId27"/>
    <p:sldId id="341" r:id="rId28"/>
    <p:sldId id="342" r:id="rId29"/>
    <p:sldId id="346" r:id="rId30"/>
    <p:sldId id="344" r:id="rId31"/>
    <p:sldId id="290" r:id="rId32"/>
    <p:sldId id="345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7E29"/>
    <a:srgbClr val="ED9935"/>
    <a:srgbClr val="FFE67C"/>
    <a:srgbClr val="898989"/>
    <a:srgbClr val="E8C580"/>
    <a:srgbClr val="A1EEFB"/>
    <a:srgbClr val="BDE1EF"/>
    <a:srgbClr val="E9097A"/>
    <a:srgbClr val="16BDC8"/>
    <a:srgbClr val="936F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FC6F75-AB5D-4516-B516-75F0A1EA956F}" v="265" dt="2023-07-14T13:29:59.895"/>
    <p1510:client id="{679AB64F-D4B2-4C00-B560-A6067753868F}" v="484" dt="2023-07-14T14:56:27.8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679AB64F-D4B2-4C00-B560-A6067753868F}"/>
    <pc:docChg chg="custSel modSld">
      <pc:chgData name="Laura Oathout" userId="6ff55ba14486fe89" providerId="LiveId" clId="{679AB64F-D4B2-4C00-B560-A6067753868F}" dt="2023-07-14T14:56:27.881" v="839"/>
      <pc:docMkLst>
        <pc:docMk/>
      </pc:docMkLst>
      <pc:sldChg chg="delSp mod setBg">
        <pc:chgData name="Laura Oathout" userId="6ff55ba14486fe89" providerId="LiveId" clId="{679AB64F-D4B2-4C00-B560-A6067753868F}" dt="2023-07-14T14:56:27.677" v="719"/>
        <pc:sldMkLst>
          <pc:docMk/>
          <pc:sldMk cId="2267035416" sldId="270"/>
        </pc:sldMkLst>
        <pc:spChg chg="del">
          <ac:chgData name="Laura Oathout" userId="6ff55ba14486fe89" providerId="LiveId" clId="{679AB64F-D4B2-4C00-B560-A6067753868F}" dt="2023-07-14T14:56:27.646" v="707"/>
          <ac:spMkLst>
            <pc:docMk/>
            <pc:sldMk cId="2267035416" sldId="270"/>
            <ac:spMk id="2" creationId="{0EA8B3E3-4E82-2CD4-F294-6FB70D2F85F1}"/>
          </ac:spMkLst>
        </pc:spChg>
        <pc:spChg chg="del">
          <ac:chgData name="Laura Oathout" userId="6ff55ba14486fe89" providerId="LiveId" clId="{679AB64F-D4B2-4C00-B560-A6067753868F}" dt="2023-07-14T14:56:27.646" v="709"/>
          <ac:spMkLst>
            <pc:docMk/>
            <pc:sldMk cId="2267035416" sldId="270"/>
            <ac:spMk id="9" creationId="{4C4B24CD-2E34-B437-6B11-4B000545C27C}"/>
          </ac:spMkLst>
        </pc:spChg>
        <pc:spChg chg="del">
          <ac:chgData name="Laura Oathout" userId="6ff55ba14486fe89" providerId="LiveId" clId="{679AB64F-D4B2-4C00-B560-A6067753868F}" dt="2023-07-14T14:56:27.646" v="705"/>
          <ac:spMkLst>
            <pc:docMk/>
            <pc:sldMk cId="2267035416" sldId="270"/>
            <ac:spMk id="27" creationId="{F729C10A-68E6-B810-65D2-3F1D9E7F888F}"/>
          </ac:spMkLst>
        </pc:spChg>
        <pc:picChg chg="del">
          <ac:chgData name="Laura Oathout" userId="6ff55ba14486fe89" providerId="LiveId" clId="{679AB64F-D4B2-4C00-B560-A6067753868F}" dt="2023-07-14T14:56:27.646" v="711"/>
          <ac:picMkLst>
            <pc:docMk/>
            <pc:sldMk cId="2267035416" sldId="270"/>
            <ac:picMk id="4" creationId="{BABAE4ED-45F1-59F9-595E-1AC7C748D734}"/>
          </ac:picMkLst>
        </pc:picChg>
        <pc:picChg chg="del">
          <ac:chgData name="Laura Oathout" userId="6ff55ba14486fe89" providerId="LiveId" clId="{679AB64F-D4B2-4C00-B560-A6067753868F}" dt="2023-07-14T14:56:27.661" v="713"/>
          <ac:picMkLst>
            <pc:docMk/>
            <pc:sldMk cId="2267035416" sldId="270"/>
            <ac:picMk id="7" creationId="{31A4210C-0963-ED57-98A2-C9511FA9AFE4}"/>
          </ac:picMkLst>
        </pc:picChg>
        <pc:picChg chg="del">
          <ac:chgData name="Laura Oathout" userId="6ff55ba14486fe89" providerId="LiveId" clId="{679AB64F-D4B2-4C00-B560-A6067753868F}" dt="2023-07-14T14:56:27.661" v="715"/>
          <ac:picMkLst>
            <pc:docMk/>
            <pc:sldMk cId="2267035416" sldId="270"/>
            <ac:picMk id="8" creationId="{D07B62C7-98C8-DF44-17BF-241C6E134D5A}"/>
          </ac:picMkLst>
        </pc:picChg>
        <pc:picChg chg="del">
          <ac:chgData name="Laura Oathout" userId="6ff55ba14486fe89" providerId="LiveId" clId="{679AB64F-D4B2-4C00-B560-A6067753868F}" dt="2023-07-14T14:56:27.661" v="717"/>
          <ac:picMkLst>
            <pc:docMk/>
            <pc:sldMk cId="2267035416" sldId="270"/>
            <ac:picMk id="17" creationId="{16980C71-ECD4-110F-E4EE-035B5E6EBA31}"/>
          </ac:picMkLst>
        </pc:picChg>
        <pc:picChg chg="del">
          <ac:chgData name="Laura Oathout" userId="6ff55ba14486fe89" providerId="LiveId" clId="{679AB64F-D4B2-4C00-B560-A6067753868F}" dt="2023-07-14T14:56:27.646" v="703"/>
          <ac:picMkLst>
            <pc:docMk/>
            <pc:sldMk cId="2267035416" sldId="270"/>
            <ac:picMk id="19" creationId="{C39F33F7-BF6B-F029-EF4C-2EAF9227F83B}"/>
          </ac:picMkLst>
        </pc:picChg>
      </pc:sldChg>
      <pc:sldChg chg="delSp mod setBg">
        <pc:chgData name="Laura Oathout" userId="6ff55ba14486fe89" providerId="LiveId" clId="{679AB64F-D4B2-4C00-B560-A6067753868F}" dt="2023-07-14T14:56:27.850" v="821"/>
        <pc:sldMkLst>
          <pc:docMk/>
          <pc:sldMk cId="2010566778" sldId="290"/>
        </pc:sldMkLst>
        <pc:spChg chg="del">
          <ac:chgData name="Laura Oathout" userId="6ff55ba14486fe89" providerId="LiveId" clId="{679AB64F-D4B2-4C00-B560-A6067753868F}" dt="2023-07-14T14:56:27.826" v="815"/>
          <ac:spMkLst>
            <pc:docMk/>
            <pc:sldMk cId="2010566778" sldId="290"/>
            <ac:spMk id="3" creationId="{33FE8972-1687-0424-FC1D-8AE481989E3A}"/>
          </ac:spMkLst>
        </pc:spChg>
        <pc:spChg chg="del">
          <ac:chgData name="Laura Oathout" userId="6ff55ba14486fe89" providerId="LiveId" clId="{679AB64F-D4B2-4C00-B560-A6067753868F}" dt="2023-07-14T14:56:27.826" v="809"/>
          <ac:spMkLst>
            <pc:docMk/>
            <pc:sldMk cId="2010566778" sldId="290"/>
            <ac:spMk id="7" creationId="{AAA9638C-2DA1-B58C-3D92-E4CE2F5099E8}"/>
          </ac:spMkLst>
        </pc:spChg>
        <pc:spChg chg="del">
          <ac:chgData name="Laura Oathout" userId="6ff55ba14486fe89" providerId="LiveId" clId="{679AB64F-D4B2-4C00-B560-A6067753868F}" dt="2023-07-14T14:56:27.826" v="807"/>
          <ac:spMkLst>
            <pc:docMk/>
            <pc:sldMk cId="2010566778" sldId="290"/>
            <ac:spMk id="27" creationId="{F729C10A-68E6-B810-65D2-3F1D9E7F888F}"/>
          </ac:spMkLst>
        </pc:spChg>
        <pc:spChg chg="del">
          <ac:chgData name="Laura Oathout" userId="6ff55ba14486fe89" providerId="LiveId" clId="{679AB64F-D4B2-4C00-B560-A6067753868F}" dt="2023-07-14T14:56:27.826" v="813"/>
          <ac:spMkLst>
            <pc:docMk/>
            <pc:sldMk cId="2010566778" sldId="290"/>
            <ac:spMk id="28" creationId="{51469394-C579-AAB9-F9C9-11E43C042184}"/>
          </ac:spMkLst>
        </pc:spChg>
        <pc:picChg chg="del">
          <ac:chgData name="Laura Oathout" userId="6ff55ba14486fe89" providerId="LiveId" clId="{679AB64F-D4B2-4C00-B560-A6067753868F}" dt="2023-07-14T14:56:27.826" v="819"/>
          <ac:picMkLst>
            <pc:docMk/>
            <pc:sldMk cId="2010566778" sldId="290"/>
            <ac:picMk id="5" creationId="{92EDA811-EF54-E28B-9F09-542B8FBAC691}"/>
          </ac:picMkLst>
        </pc:picChg>
        <pc:picChg chg="del">
          <ac:chgData name="Laura Oathout" userId="6ff55ba14486fe89" providerId="LiveId" clId="{679AB64F-D4B2-4C00-B560-A6067753868F}" dt="2023-07-14T14:56:27.826" v="817"/>
          <ac:picMkLst>
            <pc:docMk/>
            <pc:sldMk cId="2010566778" sldId="290"/>
            <ac:picMk id="9" creationId="{86512014-5B4A-689E-C489-473989C3A12C}"/>
          </ac:picMkLst>
        </pc:picChg>
        <pc:picChg chg="del">
          <ac:chgData name="Laura Oathout" userId="6ff55ba14486fe89" providerId="LiveId" clId="{679AB64F-D4B2-4C00-B560-A6067753868F}" dt="2023-07-14T14:56:27.818" v="805"/>
          <ac:picMkLst>
            <pc:docMk/>
            <pc:sldMk cId="2010566778" sldId="290"/>
            <ac:picMk id="10" creationId="{3E71D480-BC4B-61DA-5255-059FB3F105CC}"/>
          </ac:picMkLst>
        </pc:picChg>
        <pc:picChg chg="del">
          <ac:chgData name="Laura Oathout" userId="6ff55ba14486fe89" providerId="LiveId" clId="{679AB64F-D4B2-4C00-B560-A6067753868F}" dt="2023-07-14T14:56:27.826" v="811"/>
          <ac:picMkLst>
            <pc:docMk/>
            <pc:sldMk cId="2010566778" sldId="290"/>
            <ac:picMk id="26" creationId="{0B16137B-592F-A958-DE06-B239CA73D9DC}"/>
          </ac:picMkLst>
        </pc:picChg>
      </pc:sldChg>
      <pc:sldChg chg="delSp mod setBg">
        <pc:chgData name="Laura Oathout" userId="6ff55ba14486fe89" providerId="LiveId" clId="{679AB64F-D4B2-4C00-B560-A6067753868F}" dt="2023-07-14T14:56:27.142" v="337"/>
        <pc:sldMkLst>
          <pc:docMk/>
          <pc:sldMk cId="2258140073" sldId="302"/>
        </pc:sldMkLst>
        <pc:spChg chg="del">
          <ac:chgData name="Laura Oathout" userId="6ff55ba14486fe89" providerId="LiveId" clId="{679AB64F-D4B2-4C00-B560-A6067753868F}" dt="2023-07-14T14:56:27.126" v="331"/>
          <ac:spMkLst>
            <pc:docMk/>
            <pc:sldMk cId="2258140073" sldId="302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126" v="333"/>
          <ac:spMkLst>
            <pc:docMk/>
            <pc:sldMk cId="2258140073" sldId="302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124" v="319"/>
          <ac:spMkLst>
            <pc:docMk/>
            <pc:sldMk cId="2258140073" sldId="302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126" v="335"/>
          <ac:spMkLst>
            <pc:docMk/>
            <pc:sldMk cId="2258140073" sldId="302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110" v="315"/>
          <ac:spMkLst>
            <pc:docMk/>
            <pc:sldMk cId="2258140073" sldId="302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124" v="317"/>
          <ac:spMkLst>
            <pc:docMk/>
            <pc:sldMk cId="2258140073" sldId="302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124" v="321"/>
          <ac:spMkLst>
            <pc:docMk/>
            <pc:sldMk cId="2258140073" sldId="302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126" v="323"/>
          <ac:picMkLst>
            <pc:docMk/>
            <pc:sldMk cId="2258140073" sldId="302"/>
            <ac:picMk id="5" creationId="{83EEE5F8-A309-52F5-899B-1121AE4142A1}"/>
          </ac:picMkLst>
        </pc:picChg>
        <pc:picChg chg="del">
          <ac:chgData name="Laura Oathout" userId="6ff55ba14486fe89" providerId="LiveId" clId="{679AB64F-D4B2-4C00-B560-A6067753868F}" dt="2023-07-14T14:56:27.110" v="313"/>
          <ac:picMkLst>
            <pc:docMk/>
            <pc:sldMk cId="2258140073" sldId="302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126" v="325"/>
          <ac:picMkLst>
            <pc:docMk/>
            <pc:sldMk cId="2258140073" sldId="302"/>
            <ac:picMk id="12" creationId="{C60FAB5E-02B7-661D-0BBF-D44B25B6CB9B}"/>
          </ac:picMkLst>
        </pc:picChg>
        <pc:picChg chg="del">
          <ac:chgData name="Laura Oathout" userId="6ff55ba14486fe89" providerId="LiveId" clId="{679AB64F-D4B2-4C00-B560-A6067753868F}" dt="2023-07-14T14:56:27.126" v="327"/>
          <ac:picMkLst>
            <pc:docMk/>
            <pc:sldMk cId="2258140073" sldId="302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126" v="329"/>
          <ac:picMkLst>
            <pc:docMk/>
            <pc:sldMk cId="2258140073" sldId="302"/>
            <ac:picMk id="16" creationId="{50D9BF72-197B-29D7-6907-DDAA7891118F}"/>
          </ac:picMkLst>
        </pc:picChg>
        <pc:picChg chg="del">
          <ac:chgData name="Laura Oathout" userId="6ff55ba14486fe89" providerId="LiveId" clId="{679AB64F-D4B2-4C00-B560-A6067753868F}" dt="2023-07-14T14:56:27.110" v="311"/>
          <ac:picMkLst>
            <pc:docMk/>
            <pc:sldMk cId="2258140073" sldId="302"/>
            <ac:picMk id="22" creationId="{14072C43-D0C8-BE3A-83BB-34FB81774C43}"/>
          </ac:picMkLst>
        </pc:picChg>
      </pc:sldChg>
      <pc:sldChg chg="delSp mod setBg">
        <pc:chgData name="Laura Oathout" userId="6ff55ba14486fe89" providerId="LiveId" clId="{679AB64F-D4B2-4C00-B560-A6067753868F}" dt="2023-07-14T14:56:26.692" v="35"/>
        <pc:sldMkLst>
          <pc:docMk/>
          <pc:sldMk cId="949056365" sldId="309"/>
        </pc:sldMkLst>
        <pc:spChg chg="del">
          <ac:chgData name="Laura Oathout" userId="6ff55ba14486fe89" providerId="LiveId" clId="{679AB64F-D4B2-4C00-B560-A6067753868F}" dt="2023-07-14T14:56:26.652" v="25"/>
          <ac:spMkLst>
            <pc:docMk/>
            <pc:sldMk cId="949056365" sldId="309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6.649" v="23"/>
          <ac:spMkLst>
            <pc:docMk/>
            <pc:sldMk cId="949056365" sldId="309"/>
            <ac:spMk id="23" creationId="{C9E5F4BF-648A-BE91-67C1-19D2A97AA6C3}"/>
          </ac:spMkLst>
        </pc:spChg>
        <pc:spChg chg="del">
          <ac:chgData name="Laura Oathout" userId="6ff55ba14486fe89" providerId="LiveId" clId="{679AB64F-D4B2-4C00-B560-A6067753868F}" dt="2023-07-14T14:56:26.649" v="21"/>
          <ac:spMkLst>
            <pc:docMk/>
            <pc:sldMk cId="949056365" sldId="309"/>
            <ac:spMk id="36" creationId="{8C5AB27E-BC46-6A19-B17A-5A33345E1549}"/>
          </ac:spMkLst>
        </pc:spChg>
        <pc:picChg chg="del">
          <ac:chgData name="Laura Oathout" userId="6ff55ba14486fe89" providerId="LiveId" clId="{679AB64F-D4B2-4C00-B560-A6067753868F}" dt="2023-07-14T14:56:26.654" v="27"/>
          <ac:picMkLst>
            <pc:docMk/>
            <pc:sldMk cId="949056365" sldId="309"/>
            <ac:picMk id="4" creationId="{28E8A2ED-89A6-1366-D5E3-7E01CBE7462C}"/>
          </ac:picMkLst>
        </pc:picChg>
        <pc:picChg chg="del">
          <ac:chgData name="Laura Oathout" userId="6ff55ba14486fe89" providerId="LiveId" clId="{679AB64F-D4B2-4C00-B560-A6067753868F}" dt="2023-07-14T14:56:26.654" v="29"/>
          <ac:picMkLst>
            <pc:docMk/>
            <pc:sldMk cId="949056365" sldId="309"/>
            <ac:picMk id="14" creationId="{CE70203D-945D-DA66-1E36-FBE4704FF6DE}"/>
          </ac:picMkLst>
        </pc:picChg>
        <pc:picChg chg="del">
          <ac:chgData name="Laura Oathout" userId="6ff55ba14486fe89" providerId="LiveId" clId="{679AB64F-D4B2-4C00-B560-A6067753868F}" dt="2023-07-14T14:56:26.656" v="31"/>
          <ac:picMkLst>
            <pc:docMk/>
            <pc:sldMk cId="949056365" sldId="309"/>
            <ac:picMk id="15" creationId="{D5680416-69DF-2938-4668-972389ACD9B8}"/>
          </ac:picMkLst>
        </pc:picChg>
        <pc:picChg chg="del">
          <ac:chgData name="Laura Oathout" userId="6ff55ba14486fe89" providerId="LiveId" clId="{679AB64F-D4B2-4C00-B560-A6067753868F}" dt="2023-07-14T14:56:26.658" v="33"/>
          <ac:picMkLst>
            <pc:docMk/>
            <pc:sldMk cId="949056365" sldId="309"/>
            <ac:picMk id="16" creationId="{556A431E-5923-3987-B54E-4218597153AB}"/>
          </ac:picMkLst>
        </pc:picChg>
        <pc:picChg chg="del">
          <ac:chgData name="Laura Oathout" userId="6ff55ba14486fe89" providerId="LiveId" clId="{679AB64F-D4B2-4C00-B560-A6067753868F}" dt="2023-07-14T14:56:26.646" v="19"/>
          <ac:picMkLst>
            <pc:docMk/>
            <pc:sldMk cId="949056365" sldId="309"/>
            <ac:picMk id="19" creationId="{168D18E5-7E46-5AF0-9F39-14B2B6962B7B}"/>
          </ac:picMkLst>
        </pc:picChg>
      </pc:sldChg>
      <pc:sldChg chg="delSp mod setBg">
        <pc:chgData name="Laura Oathout" userId="6ff55ba14486fe89" providerId="LiveId" clId="{679AB64F-D4B2-4C00-B560-A6067753868F}" dt="2023-07-14T14:56:26.842" v="125"/>
        <pc:sldMkLst>
          <pc:docMk/>
          <pc:sldMk cId="803643786" sldId="310"/>
        </pc:sldMkLst>
        <pc:spChg chg="del">
          <ac:chgData name="Laura Oathout" userId="6ff55ba14486fe89" providerId="LiveId" clId="{679AB64F-D4B2-4C00-B560-A6067753868F}" dt="2023-07-14T14:56:26.823" v="111"/>
          <ac:spMkLst>
            <pc:docMk/>
            <pc:sldMk cId="803643786" sldId="310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6.826" v="115"/>
          <ac:spMkLst>
            <pc:docMk/>
            <pc:sldMk cId="803643786" sldId="310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6.826" v="119"/>
          <ac:spMkLst>
            <pc:docMk/>
            <pc:sldMk cId="803643786" sldId="310"/>
            <ac:spMk id="10" creationId="{C86829F5-B54D-0D07-E701-69A1A6D5D7A7}"/>
          </ac:spMkLst>
        </pc:spChg>
        <pc:spChg chg="del">
          <ac:chgData name="Laura Oathout" userId="6ff55ba14486fe89" providerId="LiveId" clId="{679AB64F-D4B2-4C00-B560-A6067753868F}" dt="2023-07-14T14:56:26.810" v="107"/>
          <ac:spMkLst>
            <pc:docMk/>
            <pc:sldMk cId="803643786" sldId="310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6.823" v="113"/>
          <ac:spMkLst>
            <pc:docMk/>
            <pc:sldMk cId="803643786" sldId="310"/>
            <ac:spMk id="29" creationId="{EF3086FC-7AB0-7AFB-3D04-1267B7ED662B}"/>
          </ac:spMkLst>
        </pc:spChg>
        <pc:picChg chg="del">
          <ac:chgData name="Laura Oathout" userId="6ff55ba14486fe89" providerId="LiveId" clId="{679AB64F-D4B2-4C00-B560-A6067753868F}" dt="2023-07-14T14:56:26.826" v="121"/>
          <ac:picMkLst>
            <pc:docMk/>
            <pc:sldMk cId="803643786" sldId="310"/>
            <ac:picMk id="3" creationId="{03A9AACF-E219-4085-74AF-0551E2B5ABC0}"/>
          </ac:picMkLst>
        </pc:picChg>
        <pc:picChg chg="del">
          <ac:chgData name="Laura Oathout" userId="6ff55ba14486fe89" providerId="LiveId" clId="{679AB64F-D4B2-4C00-B560-A6067753868F}" dt="2023-07-14T14:56:26.826" v="123"/>
          <ac:picMkLst>
            <pc:docMk/>
            <pc:sldMk cId="803643786" sldId="310"/>
            <ac:picMk id="6" creationId="{8D0EB1EC-B1B0-D732-C1F5-5ED003A09097}"/>
          </ac:picMkLst>
        </pc:picChg>
        <pc:picChg chg="del">
          <ac:chgData name="Laura Oathout" userId="6ff55ba14486fe89" providerId="LiveId" clId="{679AB64F-D4B2-4C00-B560-A6067753868F}" dt="2023-07-14T14:56:26.826" v="117"/>
          <ac:picMkLst>
            <pc:docMk/>
            <pc:sldMk cId="803643786" sldId="310"/>
            <ac:picMk id="7" creationId="{96F9C76C-E00A-9A05-F921-8E8B1CBACFE7}"/>
          </ac:picMkLst>
        </pc:picChg>
        <pc:picChg chg="del">
          <ac:chgData name="Laura Oathout" userId="6ff55ba14486fe89" providerId="LiveId" clId="{679AB64F-D4B2-4C00-B560-A6067753868F}" dt="2023-07-14T14:56:26.810" v="105"/>
          <ac:picMkLst>
            <pc:docMk/>
            <pc:sldMk cId="803643786" sldId="310"/>
            <ac:picMk id="14" creationId="{CFA457C1-B689-83E3-9599-5E3D70881B1B}"/>
          </ac:picMkLst>
        </pc:picChg>
        <pc:picChg chg="del">
          <ac:chgData name="Laura Oathout" userId="6ff55ba14486fe89" providerId="LiveId" clId="{679AB64F-D4B2-4C00-B560-A6067753868F}" dt="2023-07-14T14:56:26.810" v="109"/>
          <ac:picMkLst>
            <pc:docMk/>
            <pc:sldMk cId="803643786" sldId="310"/>
            <ac:picMk id="17" creationId="{EA9F4C46-5FC4-6F24-A2AE-63F5CA3CE9FF}"/>
          </ac:picMkLst>
        </pc:picChg>
      </pc:sldChg>
      <pc:sldChg chg="delSp mod setBg">
        <pc:chgData name="Laura Oathout" userId="6ff55ba14486fe89" providerId="LiveId" clId="{679AB64F-D4B2-4C00-B560-A6067753868F}" dt="2023-07-14T14:56:26.642" v="17"/>
        <pc:sldMkLst>
          <pc:docMk/>
          <pc:sldMk cId="923457643" sldId="316"/>
        </pc:sldMkLst>
        <pc:spChg chg="del">
          <ac:chgData name="Laura Oathout" userId="6ff55ba14486fe89" providerId="LiveId" clId="{679AB64F-D4B2-4C00-B560-A6067753868F}" dt="2023-07-14T14:56:26.590" v="5"/>
          <ac:spMkLst>
            <pc:docMk/>
            <pc:sldMk cId="923457643" sldId="316"/>
            <ac:spMk id="2" creationId="{AA59EB91-5F09-1952-5E8B-A7684A44256D}"/>
          </ac:spMkLst>
        </pc:spChg>
        <pc:spChg chg="del">
          <ac:chgData name="Laura Oathout" userId="6ff55ba14486fe89" providerId="LiveId" clId="{679AB64F-D4B2-4C00-B560-A6067753868F}" dt="2023-07-14T14:56:26.590" v="7"/>
          <ac:spMkLst>
            <pc:docMk/>
            <pc:sldMk cId="923457643" sldId="316"/>
            <ac:spMk id="5" creationId="{689DB1D5-4A20-66B9-4414-B5771A207689}"/>
          </ac:spMkLst>
        </pc:spChg>
        <pc:spChg chg="del">
          <ac:chgData name="Laura Oathout" userId="6ff55ba14486fe89" providerId="LiveId" clId="{679AB64F-D4B2-4C00-B560-A6067753868F}" dt="2023-07-14T14:56:26.590" v="3"/>
          <ac:spMkLst>
            <pc:docMk/>
            <pc:sldMk cId="923457643" sldId="316"/>
            <ac:spMk id="27" creationId="{F729C10A-68E6-B810-65D2-3F1D9E7F888F}"/>
          </ac:spMkLst>
        </pc:spChg>
        <pc:picChg chg="del">
          <ac:chgData name="Laura Oathout" userId="6ff55ba14486fe89" providerId="LiveId" clId="{679AB64F-D4B2-4C00-B560-A6067753868F}" dt="2023-07-14T14:56:26.590" v="11"/>
          <ac:picMkLst>
            <pc:docMk/>
            <pc:sldMk cId="923457643" sldId="316"/>
            <ac:picMk id="9" creationId="{CBEC0058-AC1E-766D-C7A8-8C328671E3B1}"/>
          </ac:picMkLst>
        </pc:picChg>
        <pc:picChg chg="del">
          <ac:chgData name="Laura Oathout" userId="6ff55ba14486fe89" providerId="LiveId" clId="{679AB64F-D4B2-4C00-B560-A6067753868F}" dt="2023-07-14T14:56:26.590" v="13"/>
          <ac:picMkLst>
            <pc:docMk/>
            <pc:sldMk cId="923457643" sldId="316"/>
            <ac:picMk id="12" creationId="{13529E27-2610-D6E0-4507-7BA5ED2C66E4}"/>
          </ac:picMkLst>
        </pc:picChg>
        <pc:picChg chg="del">
          <ac:chgData name="Laura Oathout" userId="6ff55ba14486fe89" providerId="LiveId" clId="{679AB64F-D4B2-4C00-B560-A6067753868F}" dt="2023-07-14T14:56:26.604" v="15"/>
          <ac:picMkLst>
            <pc:docMk/>
            <pc:sldMk cId="923457643" sldId="316"/>
            <ac:picMk id="14" creationId="{30D8F6B5-5248-C4EB-039F-6DF88CC7305A}"/>
          </ac:picMkLst>
        </pc:picChg>
        <pc:picChg chg="del">
          <ac:chgData name="Laura Oathout" userId="6ff55ba14486fe89" providerId="LiveId" clId="{679AB64F-D4B2-4C00-B560-A6067753868F}" dt="2023-07-14T14:56:26.590" v="9"/>
          <ac:picMkLst>
            <pc:docMk/>
            <pc:sldMk cId="923457643" sldId="316"/>
            <ac:picMk id="16" creationId="{006BAFD6-D9F7-DB86-3C93-1E0A34B1086B}"/>
          </ac:picMkLst>
        </pc:picChg>
        <pc:picChg chg="del">
          <ac:chgData name="Laura Oathout" userId="6ff55ba14486fe89" providerId="LiveId" clId="{679AB64F-D4B2-4C00-B560-A6067753868F}" dt="2023-07-14T14:56:26.590" v="1"/>
          <ac:picMkLst>
            <pc:docMk/>
            <pc:sldMk cId="923457643" sldId="316"/>
            <ac:picMk id="21" creationId="{F6259D6D-900B-6979-B5A4-B5A3A1B87C15}"/>
          </ac:picMkLst>
        </pc:picChg>
      </pc:sldChg>
      <pc:sldChg chg="delSp mod setBg">
        <pc:chgData name="Laura Oathout" userId="6ff55ba14486fe89" providerId="LiveId" clId="{679AB64F-D4B2-4C00-B560-A6067753868F}" dt="2023-07-14T14:56:27.221" v="397"/>
        <pc:sldMkLst>
          <pc:docMk/>
          <pc:sldMk cId="1598871503" sldId="319"/>
        </pc:sldMkLst>
        <pc:spChg chg="del">
          <ac:chgData name="Laura Oathout" userId="6ff55ba14486fe89" providerId="LiveId" clId="{679AB64F-D4B2-4C00-B560-A6067753868F}" dt="2023-07-14T14:56:27.158" v="351"/>
          <ac:spMkLst>
            <pc:docMk/>
            <pc:sldMk cId="1598871503" sldId="319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158" v="343"/>
          <ac:spMkLst>
            <pc:docMk/>
            <pc:sldMk cId="1598871503" sldId="319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158" v="345"/>
          <ac:spMkLst>
            <pc:docMk/>
            <pc:sldMk cId="1598871503" sldId="319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158" v="347"/>
          <ac:spMkLst>
            <pc:docMk/>
            <pc:sldMk cId="1598871503" sldId="319"/>
            <ac:spMk id="27" creationId="{496449FD-F7D3-FBD5-24B0-98017E9CA716}"/>
          </ac:spMkLst>
        </pc:spChg>
        <pc:spChg chg="del">
          <ac:chgData name="Laura Oathout" userId="6ff55ba14486fe89" providerId="LiveId" clId="{679AB64F-D4B2-4C00-B560-A6067753868F}" dt="2023-07-14T14:56:27.158" v="355"/>
          <ac:spMkLst>
            <pc:docMk/>
            <pc:sldMk cId="1598871503" sldId="319"/>
            <ac:spMk id="29" creationId="{A03010DF-F6BB-5E80-6D40-32A5E3A87533}"/>
          </ac:spMkLst>
        </pc:spChg>
        <pc:spChg chg="del">
          <ac:chgData name="Laura Oathout" userId="6ff55ba14486fe89" providerId="LiveId" clId="{679AB64F-D4B2-4C00-B560-A6067753868F}" dt="2023-07-14T14:56:27.158" v="363"/>
          <ac:spMkLst>
            <pc:docMk/>
            <pc:sldMk cId="1598871503" sldId="319"/>
            <ac:spMk id="47" creationId="{10169A7F-7F09-41CE-E669-4518E27A9F0A}"/>
          </ac:spMkLst>
        </pc:spChg>
        <pc:spChg chg="del">
          <ac:chgData name="Laura Oathout" userId="6ff55ba14486fe89" providerId="LiveId" clId="{679AB64F-D4B2-4C00-B560-A6067753868F}" dt="2023-07-14T14:56:27.158" v="365"/>
          <ac:spMkLst>
            <pc:docMk/>
            <pc:sldMk cId="1598871503" sldId="319"/>
            <ac:spMk id="48" creationId="{2354602F-5D1F-CD47-4760-FA8F3181FE42}"/>
          </ac:spMkLst>
        </pc:spChg>
        <pc:spChg chg="del">
          <ac:chgData name="Laura Oathout" userId="6ff55ba14486fe89" providerId="LiveId" clId="{679AB64F-D4B2-4C00-B560-A6067753868F}" dt="2023-07-14T14:56:27.174" v="367"/>
          <ac:spMkLst>
            <pc:docMk/>
            <pc:sldMk cId="1598871503" sldId="319"/>
            <ac:spMk id="49" creationId="{BE7AD21B-7145-7045-27FA-AADADD91F42A}"/>
          </ac:spMkLst>
        </pc:spChg>
        <pc:spChg chg="del">
          <ac:chgData name="Laura Oathout" userId="6ff55ba14486fe89" providerId="LiveId" clId="{679AB64F-D4B2-4C00-B560-A6067753868F}" dt="2023-07-14T14:56:27.174" v="369"/>
          <ac:spMkLst>
            <pc:docMk/>
            <pc:sldMk cId="1598871503" sldId="319"/>
            <ac:spMk id="50" creationId="{D7F4B413-1119-526A-CEF9-E2F210857CC5}"/>
          </ac:spMkLst>
        </pc:spChg>
        <pc:spChg chg="del">
          <ac:chgData name="Laura Oathout" userId="6ff55ba14486fe89" providerId="LiveId" clId="{679AB64F-D4B2-4C00-B560-A6067753868F}" dt="2023-07-14T14:56:27.174" v="373"/>
          <ac:spMkLst>
            <pc:docMk/>
            <pc:sldMk cId="1598871503" sldId="319"/>
            <ac:spMk id="59" creationId="{100C0AED-1C46-205C-FAD8-0401B86A39B6}"/>
          </ac:spMkLst>
        </pc:spChg>
        <pc:spChg chg="del">
          <ac:chgData name="Laura Oathout" userId="6ff55ba14486fe89" providerId="LiveId" clId="{679AB64F-D4B2-4C00-B560-A6067753868F}" dt="2023-07-14T14:56:27.174" v="383"/>
          <ac:spMkLst>
            <pc:docMk/>
            <pc:sldMk cId="1598871503" sldId="319"/>
            <ac:spMk id="71" creationId="{EE3F218A-E61A-0126-5C14-A2C055CE1DB3}"/>
          </ac:spMkLst>
        </pc:spChg>
        <pc:spChg chg="del">
          <ac:chgData name="Laura Oathout" userId="6ff55ba14486fe89" providerId="LiveId" clId="{679AB64F-D4B2-4C00-B560-A6067753868F}" dt="2023-07-14T14:56:27.174" v="385"/>
          <ac:spMkLst>
            <pc:docMk/>
            <pc:sldMk cId="1598871503" sldId="319"/>
            <ac:spMk id="72" creationId="{E0940544-FA7F-96B8-18FD-CEBCEBB58EAA}"/>
          </ac:spMkLst>
        </pc:spChg>
        <pc:spChg chg="del">
          <ac:chgData name="Laura Oathout" userId="6ff55ba14486fe89" providerId="LiveId" clId="{679AB64F-D4B2-4C00-B560-A6067753868F}" dt="2023-07-14T14:56:27.174" v="389"/>
          <ac:spMkLst>
            <pc:docMk/>
            <pc:sldMk cId="1598871503" sldId="319"/>
            <ac:spMk id="74" creationId="{C6245808-6BC1-F5C1-85E0-7AB6378423AA}"/>
          </ac:spMkLst>
        </pc:spChg>
        <pc:spChg chg="del">
          <ac:chgData name="Laura Oathout" userId="6ff55ba14486fe89" providerId="LiveId" clId="{679AB64F-D4B2-4C00-B560-A6067753868F}" dt="2023-07-14T14:56:27.174" v="391"/>
          <ac:spMkLst>
            <pc:docMk/>
            <pc:sldMk cId="1598871503" sldId="319"/>
            <ac:spMk id="75" creationId="{EE017E29-720C-8BE6-6F8D-292AA2F78919}"/>
          </ac:spMkLst>
        </pc:spChg>
        <pc:grpChg chg="del">
          <ac:chgData name="Laura Oathout" userId="6ff55ba14486fe89" providerId="LiveId" clId="{679AB64F-D4B2-4C00-B560-A6067753868F}" dt="2023-07-14T14:56:27.158" v="359"/>
          <ac:grpSpMkLst>
            <pc:docMk/>
            <pc:sldMk cId="1598871503" sldId="319"/>
            <ac:grpSpMk id="2" creationId="{C3F44DEE-44BA-E51A-CC23-8B225359675C}"/>
          </ac:grpSpMkLst>
        </pc:grpChg>
        <pc:grpChg chg="del">
          <ac:chgData name="Laura Oathout" userId="6ff55ba14486fe89" providerId="LiveId" clId="{679AB64F-D4B2-4C00-B560-A6067753868F}" dt="2023-07-14T14:56:27.158" v="361"/>
          <ac:grpSpMkLst>
            <pc:docMk/>
            <pc:sldMk cId="1598871503" sldId="319"/>
            <ac:grpSpMk id="15" creationId="{1B033481-9BF8-D360-45FC-C40C447714F0}"/>
          </ac:grpSpMkLst>
        </pc:grpChg>
        <pc:grpChg chg="del">
          <ac:chgData name="Laura Oathout" userId="6ff55ba14486fe89" providerId="LiveId" clId="{679AB64F-D4B2-4C00-B560-A6067753868F}" dt="2023-07-14T14:56:27.158" v="357"/>
          <ac:grpSpMkLst>
            <pc:docMk/>
            <pc:sldMk cId="1598871503" sldId="319"/>
            <ac:grpSpMk id="38" creationId="{72C7C515-1C33-4162-5562-9760161013D7}"/>
          </ac:grpSpMkLst>
        </pc:grpChg>
        <pc:grpChg chg="del">
          <ac:chgData name="Laura Oathout" userId="6ff55ba14486fe89" providerId="LiveId" clId="{679AB64F-D4B2-4C00-B560-A6067753868F}" dt="2023-07-14T14:56:27.174" v="375"/>
          <ac:grpSpMkLst>
            <pc:docMk/>
            <pc:sldMk cId="1598871503" sldId="319"/>
            <ac:grpSpMk id="66" creationId="{2D0F3E77-56B2-84FE-019B-83AFC6CB3EBF}"/>
          </ac:grpSpMkLst>
        </pc:grpChg>
        <pc:picChg chg="del">
          <ac:chgData name="Laura Oathout" userId="6ff55ba14486fe89" providerId="LiveId" clId="{679AB64F-D4B2-4C00-B560-A6067753868F}" dt="2023-07-14T14:56:27.158" v="341"/>
          <ac:picMkLst>
            <pc:docMk/>
            <pc:sldMk cId="1598871503" sldId="319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158" v="349"/>
          <ac:picMkLst>
            <pc:docMk/>
            <pc:sldMk cId="1598871503" sldId="319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174" v="379"/>
          <ac:picMkLst>
            <pc:docMk/>
            <pc:sldMk cId="1598871503" sldId="319"/>
            <ac:picMk id="52" creationId="{13D2C1E2-15A7-5CA9-899D-2126AF846665}"/>
          </ac:picMkLst>
        </pc:picChg>
        <pc:picChg chg="del">
          <ac:chgData name="Laura Oathout" userId="6ff55ba14486fe89" providerId="LiveId" clId="{679AB64F-D4B2-4C00-B560-A6067753868F}" dt="2023-07-14T14:56:27.174" v="371"/>
          <ac:picMkLst>
            <pc:docMk/>
            <pc:sldMk cId="1598871503" sldId="319"/>
            <ac:picMk id="56" creationId="{7497293B-B686-2C77-1F2D-6275FF8A59B7}"/>
          </ac:picMkLst>
        </pc:picChg>
        <pc:picChg chg="del">
          <ac:chgData name="Laura Oathout" userId="6ff55ba14486fe89" providerId="LiveId" clId="{679AB64F-D4B2-4C00-B560-A6067753868F}" dt="2023-07-14T14:56:27.174" v="377"/>
          <ac:picMkLst>
            <pc:docMk/>
            <pc:sldMk cId="1598871503" sldId="319"/>
            <ac:picMk id="58" creationId="{87316FC4-B778-B8D3-3CA4-DD7E633B26DB}"/>
          </ac:picMkLst>
        </pc:picChg>
        <pc:picChg chg="del">
          <ac:chgData name="Laura Oathout" userId="6ff55ba14486fe89" providerId="LiveId" clId="{679AB64F-D4B2-4C00-B560-A6067753868F}" dt="2023-07-14T14:56:27.158" v="353"/>
          <ac:picMkLst>
            <pc:docMk/>
            <pc:sldMk cId="1598871503" sldId="319"/>
            <ac:picMk id="69" creationId="{C86B08BD-ACD3-3B6A-C38E-0FC398A32443}"/>
          </ac:picMkLst>
        </pc:picChg>
        <pc:picChg chg="del">
          <ac:chgData name="Laura Oathout" userId="6ff55ba14486fe89" providerId="LiveId" clId="{679AB64F-D4B2-4C00-B560-A6067753868F}" dt="2023-07-14T14:56:27.174" v="381"/>
          <ac:picMkLst>
            <pc:docMk/>
            <pc:sldMk cId="1598871503" sldId="319"/>
            <ac:picMk id="70" creationId="{50D2CB72-60D7-5961-BDED-19FCD21D729F}"/>
          </ac:picMkLst>
        </pc:picChg>
        <pc:picChg chg="del">
          <ac:chgData name="Laura Oathout" userId="6ff55ba14486fe89" providerId="LiveId" clId="{679AB64F-D4B2-4C00-B560-A6067753868F}" dt="2023-07-14T14:56:27.174" v="387"/>
          <ac:picMkLst>
            <pc:docMk/>
            <pc:sldMk cId="1598871503" sldId="319"/>
            <ac:picMk id="73" creationId="{3BAF662A-805B-D0A7-D241-2361249B52DD}"/>
          </ac:picMkLst>
        </pc:picChg>
        <pc:picChg chg="del">
          <ac:chgData name="Laura Oathout" userId="6ff55ba14486fe89" providerId="LiveId" clId="{679AB64F-D4B2-4C00-B560-A6067753868F}" dt="2023-07-14T14:56:27.189" v="393"/>
          <ac:picMkLst>
            <pc:docMk/>
            <pc:sldMk cId="1598871503" sldId="319"/>
            <ac:picMk id="77" creationId="{8B06AC6F-6496-0870-569A-2B4AA38992B2}"/>
          </ac:picMkLst>
        </pc:picChg>
        <pc:picChg chg="del">
          <ac:chgData name="Laura Oathout" userId="6ff55ba14486fe89" providerId="LiveId" clId="{679AB64F-D4B2-4C00-B560-A6067753868F}" dt="2023-07-14T14:56:27.189" v="395"/>
          <ac:picMkLst>
            <pc:docMk/>
            <pc:sldMk cId="1598871503" sldId="319"/>
            <ac:picMk id="79" creationId="{91A2F017-F811-0BA8-4A37-355FBCD70D7C}"/>
          </ac:picMkLst>
        </pc:picChg>
        <pc:picChg chg="del">
          <ac:chgData name="Laura Oathout" userId="6ff55ba14486fe89" providerId="LiveId" clId="{679AB64F-D4B2-4C00-B560-A6067753868F}" dt="2023-07-14T14:56:27.158" v="339"/>
          <ac:picMkLst>
            <pc:docMk/>
            <pc:sldMk cId="1598871503" sldId="319"/>
            <ac:picMk id="84" creationId="{B710EB8F-A044-F433-3F14-6A5653F04439}"/>
          </ac:picMkLst>
        </pc:picChg>
      </pc:sldChg>
      <pc:sldChg chg="delSp mod setBg">
        <pc:chgData name="Laura Oathout" userId="6ff55ba14486fe89" providerId="LiveId" clId="{679AB64F-D4B2-4C00-B560-A6067753868F}" dt="2023-07-14T14:56:26.737" v="57"/>
        <pc:sldMkLst>
          <pc:docMk/>
          <pc:sldMk cId="4197854748" sldId="320"/>
        </pc:sldMkLst>
        <pc:spChg chg="del">
          <ac:chgData name="Laura Oathout" userId="6ff55ba14486fe89" providerId="LiveId" clId="{679AB64F-D4B2-4C00-B560-A6067753868F}" dt="2023-07-14T14:56:26.700" v="43"/>
          <ac:spMkLst>
            <pc:docMk/>
            <pc:sldMk cId="4197854748" sldId="320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6.702" v="47"/>
          <ac:spMkLst>
            <pc:docMk/>
            <pc:sldMk cId="4197854748" sldId="320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6.704" v="51"/>
          <ac:spMkLst>
            <pc:docMk/>
            <pc:sldMk cId="4197854748" sldId="320"/>
            <ac:spMk id="10" creationId="{C86829F5-B54D-0D07-E701-69A1A6D5D7A7}"/>
          </ac:spMkLst>
        </pc:spChg>
        <pc:spChg chg="del">
          <ac:chgData name="Laura Oathout" userId="6ff55ba14486fe89" providerId="LiveId" clId="{679AB64F-D4B2-4C00-B560-A6067753868F}" dt="2023-07-14T14:56:26.697" v="39"/>
          <ac:spMkLst>
            <pc:docMk/>
            <pc:sldMk cId="4197854748" sldId="320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6.702" v="45"/>
          <ac:spMkLst>
            <pc:docMk/>
            <pc:sldMk cId="4197854748" sldId="320"/>
            <ac:spMk id="29" creationId="{EF3086FC-7AB0-7AFB-3D04-1267B7ED662B}"/>
          </ac:spMkLst>
        </pc:spChg>
        <pc:picChg chg="del">
          <ac:chgData name="Laura Oathout" userId="6ff55ba14486fe89" providerId="LiveId" clId="{679AB64F-D4B2-4C00-B560-A6067753868F}" dt="2023-07-14T14:56:26.704" v="49"/>
          <ac:picMkLst>
            <pc:docMk/>
            <pc:sldMk cId="4197854748" sldId="320"/>
            <ac:picMk id="7" creationId="{ACECC96A-CECE-30F8-B46C-0D64BFCFDD67}"/>
          </ac:picMkLst>
        </pc:picChg>
        <pc:picChg chg="del">
          <ac:chgData name="Laura Oathout" userId="6ff55ba14486fe89" providerId="LiveId" clId="{679AB64F-D4B2-4C00-B560-A6067753868F}" dt="2023-07-14T14:56:26.709" v="53"/>
          <ac:picMkLst>
            <pc:docMk/>
            <pc:sldMk cId="4197854748" sldId="320"/>
            <ac:picMk id="9" creationId="{4B34F377-817E-CA6D-F533-5F85DC252773}"/>
          </ac:picMkLst>
        </pc:picChg>
        <pc:picChg chg="del">
          <ac:chgData name="Laura Oathout" userId="6ff55ba14486fe89" providerId="LiveId" clId="{679AB64F-D4B2-4C00-B560-A6067753868F}" dt="2023-07-14T14:56:26.710" v="55"/>
          <ac:picMkLst>
            <pc:docMk/>
            <pc:sldMk cId="4197854748" sldId="320"/>
            <ac:picMk id="12" creationId="{F0157382-55AD-AEEE-CB47-52AE509B6516}"/>
          </ac:picMkLst>
        </pc:picChg>
        <pc:picChg chg="del">
          <ac:chgData name="Laura Oathout" userId="6ff55ba14486fe89" providerId="LiveId" clId="{679AB64F-D4B2-4C00-B560-A6067753868F}" dt="2023-07-14T14:56:26.695" v="37"/>
          <ac:picMkLst>
            <pc:docMk/>
            <pc:sldMk cId="4197854748" sldId="320"/>
            <ac:picMk id="16" creationId="{6141F50D-85D8-8FCE-A48D-61A3C3F14A65}"/>
          </ac:picMkLst>
        </pc:picChg>
        <pc:picChg chg="del">
          <ac:chgData name="Laura Oathout" userId="6ff55ba14486fe89" providerId="LiveId" clId="{679AB64F-D4B2-4C00-B560-A6067753868F}" dt="2023-07-14T14:56:26.697" v="41"/>
          <ac:picMkLst>
            <pc:docMk/>
            <pc:sldMk cId="4197854748" sldId="320"/>
            <ac:picMk id="17" creationId="{EA9F4C46-5FC4-6F24-A2AE-63F5CA3CE9FF}"/>
          </ac:picMkLst>
        </pc:picChg>
      </pc:sldChg>
      <pc:sldChg chg="delSp mod setBg">
        <pc:chgData name="Laura Oathout" userId="6ff55ba14486fe89" providerId="LiveId" clId="{679AB64F-D4B2-4C00-B560-A6067753868F}" dt="2023-07-14T14:56:26.779" v="83"/>
        <pc:sldMkLst>
          <pc:docMk/>
          <pc:sldMk cId="2844255160" sldId="321"/>
        </pc:sldMkLst>
        <pc:spChg chg="del">
          <ac:chgData name="Laura Oathout" userId="6ff55ba14486fe89" providerId="LiveId" clId="{679AB64F-D4B2-4C00-B560-A6067753868F}" dt="2023-07-14T14:56:26.743" v="65"/>
          <ac:spMkLst>
            <pc:docMk/>
            <pc:sldMk cId="2844255160" sldId="321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6.747" v="69"/>
          <ac:spMkLst>
            <pc:docMk/>
            <pc:sldMk cId="2844255160" sldId="321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6.747" v="73"/>
          <ac:spMkLst>
            <pc:docMk/>
            <pc:sldMk cId="2844255160" sldId="321"/>
            <ac:spMk id="10" creationId="{C86829F5-B54D-0D07-E701-69A1A6D5D7A7}"/>
          </ac:spMkLst>
        </pc:spChg>
        <pc:spChg chg="del">
          <ac:chgData name="Laura Oathout" userId="6ff55ba14486fe89" providerId="LiveId" clId="{679AB64F-D4B2-4C00-B560-A6067753868F}" dt="2023-07-14T14:56:26.743" v="61"/>
          <ac:spMkLst>
            <pc:docMk/>
            <pc:sldMk cId="2844255160" sldId="321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6.747" v="67"/>
          <ac:spMkLst>
            <pc:docMk/>
            <pc:sldMk cId="2844255160" sldId="321"/>
            <ac:spMk id="29" creationId="{EF3086FC-7AB0-7AFB-3D04-1267B7ED662B}"/>
          </ac:spMkLst>
        </pc:spChg>
        <pc:picChg chg="del">
          <ac:chgData name="Laura Oathout" userId="6ff55ba14486fe89" providerId="LiveId" clId="{679AB64F-D4B2-4C00-B560-A6067753868F}" dt="2023-07-14T14:56:26.747" v="75"/>
          <ac:picMkLst>
            <pc:docMk/>
            <pc:sldMk cId="2844255160" sldId="321"/>
            <ac:picMk id="3" creationId="{EB850D69-05A8-EFC6-C079-BA7FBF99ABE5}"/>
          </ac:picMkLst>
        </pc:picChg>
        <pc:picChg chg="del">
          <ac:chgData name="Laura Oathout" userId="6ff55ba14486fe89" providerId="LiveId" clId="{679AB64F-D4B2-4C00-B560-A6067753868F}" dt="2023-07-14T14:56:26.747" v="77"/>
          <ac:picMkLst>
            <pc:docMk/>
            <pc:sldMk cId="2844255160" sldId="321"/>
            <ac:picMk id="8" creationId="{CA649A4F-E3ED-B81C-3F49-7A4A6E0B6D75}"/>
          </ac:picMkLst>
        </pc:picChg>
        <pc:picChg chg="del">
          <ac:chgData name="Laura Oathout" userId="6ff55ba14486fe89" providerId="LiveId" clId="{679AB64F-D4B2-4C00-B560-A6067753868F}" dt="2023-07-14T14:56:26.747" v="79"/>
          <ac:picMkLst>
            <pc:docMk/>
            <pc:sldMk cId="2844255160" sldId="321"/>
            <ac:picMk id="12" creationId="{C2F77656-3DBC-CFF3-3271-DC414D8DA07E}"/>
          </ac:picMkLst>
        </pc:picChg>
        <pc:picChg chg="del">
          <ac:chgData name="Laura Oathout" userId="6ff55ba14486fe89" providerId="LiveId" clId="{679AB64F-D4B2-4C00-B560-A6067753868F}" dt="2023-07-14T14:56:26.747" v="81"/>
          <ac:picMkLst>
            <pc:docMk/>
            <pc:sldMk cId="2844255160" sldId="321"/>
            <ac:picMk id="15" creationId="{2BA63EA1-421E-601E-79AD-EAA749A27715}"/>
          </ac:picMkLst>
        </pc:picChg>
        <pc:picChg chg="del">
          <ac:chgData name="Laura Oathout" userId="6ff55ba14486fe89" providerId="LiveId" clId="{679AB64F-D4B2-4C00-B560-A6067753868F}" dt="2023-07-14T14:56:26.743" v="63"/>
          <ac:picMkLst>
            <pc:docMk/>
            <pc:sldMk cId="2844255160" sldId="321"/>
            <ac:picMk id="17" creationId="{EA9F4C46-5FC4-6F24-A2AE-63F5CA3CE9FF}"/>
          </ac:picMkLst>
        </pc:picChg>
        <pc:picChg chg="del">
          <ac:chgData name="Laura Oathout" userId="6ff55ba14486fe89" providerId="LiveId" clId="{679AB64F-D4B2-4C00-B560-A6067753868F}" dt="2023-07-14T14:56:26.747" v="71"/>
          <ac:picMkLst>
            <pc:docMk/>
            <pc:sldMk cId="2844255160" sldId="321"/>
            <ac:picMk id="21" creationId="{1586C595-12F7-4525-970B-D03149402E87}"/>
          </ac:picMkLst>
        </pc:picChg>
        <pc:picChg chg="del">
          <ac:chgData name="Laura Oathout" userId="6ff55ba14486fe89" providerId="LiveId" clId="{679AB64F-D4B2-4C00-B560-A6067753868F}" dt="2023-07-14T14:56:26.743" v="59"/>
          <ac:picMkLst>
            <pc:docMk/>
            <pc:sldMk cId="2844255160" sldId="321"/>
            <ac:picMk id="24" creationId="{100733FC-7261-CEF8-8005-4A7517863DFA}"/>
          </ac:picMkLst>
        </pc:picChg>
      </pc:sldChg>
      <pc:sldChg chg="delSp mod setBg">
        <pc:chgData name="Laura Oathout" userId="6ff55ba14486fe89" providerId="LiveId" clId="{679AB64F-D4B2-4C00-B560-A6067753868F}" dt="2023-07-14T14:56:26.898" v="147"/>
        <pc:sldMkLst>
          <pc:docMk/>
          <pc:sldMk cId="1592509550" sldId="322"/>
        </pc:sldMkLst>
        <pc:spChg chg="del">
          <ac:chgData name="Laura Oathout" userId="6ff55ba14486fe89" providerId="LiveId" clId="{679AB64F-D4B2-4C00-B560-A6067753868F}" dt="2023-07-14T14:56:26.861" v="133"/>
          <ac:spMkLst>
            <pc:docMk/>
            <pc:sldMk cId="1592509550" sldId="322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6.869" v="143"/>
          <ac:spMkLst>
            <pc:docMk/>
            <pc:sldMk cId="1592509550" sldId="322"/>
            <ac:spMk id="12" creationId="{1F344F89-9A42-CC5B-3F64-6376CBF23054}"/>
          </ac:spMkLst>
        </pc:spChg>
        <pc:spChg chg="del">
          <ac:chgData name="Laura Oathout" userId="6ff55ba14486fe89" providerId="LiveId" clId="{679AB64F-D4B2-4C00-B560-A6067753868F}" dt="2023-07-14T14:56:26.869" v="145"/>
          <ac:spMkLst>
            <pc:docMk/>
            <pc:sldMk cId="1592509550" sldId="322"/>
            <ac:spMk id="20" creationId="{32188290-EE67-DD15-732B-78EC384E715A}"/>
          </ac:spMkLst>
        </pc:spChg>
        <pc:spChg chg="del">
          <ac:chgData name="Laura Oathout" userId="6ff55ba14486fe89" providerId="LiveId" clId="{679AB64F-D4B2-4C00-B560-A6067753868F}" dt="2023-07-14T14:56:26.859" v="129"/>
          <ac:spMkLst>
            <pc:docMk/>
            <pc:sldMk cId="1592509550" sldId="322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6.861" v="131"/>
          <ac:spMkLst>
            <pc:docMk/>
            <pc:sldMk cId="1592509550" sldId="322"/>
            <ac:spMk id="29" creationId="{EF3086FC-7AB0-7AFB-3D04-1267B7ED662B}"/>
          </ac:spMkLst>
        </pc:spChg>
        <pc:picChg chg="del">
          <ac:chgData name="Laura Oathout" userId="6ff55ba14486fe89" providerId="LiveId" clId="{679AB64F-D4B2-4C00-B560-A6067753868F}" dt="2023-07-14T14:56:26.861" v="137"/>
          <ac:picMkLst>
            <pc:docMk/>
            <pc:sldMk cId="1592509550" sldId="322"/>
            <ac:picMk id="8" creationId="{660D4B50-D4B5-D383-AD67-DA3C434FBB7D}"/>
          </ac:picMkLst>
        </pc:picChg>
        <pc:picChg chg="del">
          <ac:chgData name="Laura Oathout" userId="6ff55ba14486fe89" providerId="LiveId" clId="{679AB64F-D4B2-4C00-B560-A6067753868F}" dt="2023-07-14T14:56:26.861" v="139"/>
          <ac:picMkLst>
            <pc:docMk/>
            <pc:sldMk cId="1592509550" sldId="322"/>
            <ac:picMk id="11" creationId="{DC527466-39AF-0FE4-4123-134EAC8BF99A}"/>
          </ac:picMkLst>
        </pc:picChg>
        <pc:picChg chg="del">
          <ac:chgData name="Laura Oathout" userId="6ff55ba14486fe89" providerId="LiveId" clId="{679AB64F-D4B2-4C00-B560-A6067753868F}" dt="2023-07-14T14:56:26.868" v="141"/>
          <ac:picMkLst>
            <pc:docMk/>
            <pc:sldMk cId="1592509550" sldId="322"/>
            <ac:picMk id="14" creationId="{53882418-9448-0058-A7C0-3246B336E507}"/>
          </ac:picMkLst>
        </pc:picChg>
        <pc:picChg chg="del">
          <ac:chgData name="Laura Oathout" userId="6ff55ba14486fe89" providerId="LiveId" clId="{679AB64F-D4B2-4C00-B560-A6067753868F}" dt="2023-07-14T14:56:26.861" v="135"/>
          <ac:picMkLst>
            <pc:docMk/>
            <pc:sldMk cId="1592509550" sldId="322"/>
            <ac:picMk id="18" creationId="{2C7DA4DA-CDB1-B77D-B09A-7408100751A3}"/>
          </ac:picMkLst>
        </pc:picChg>
        <pc:picChg chg="del">
          <ac:chgData name="Laura Oathout" userId="6ff55ba14486fe89" providerId="LiveId" clId="{679AB64F-D4B2-4C00-B560-A6067753868F}" dt="2023-07-14T14:56:26.857" v="127"/>
          <ac:picMkLst>
            <pc:docMk/>
            <pc:sldMk cId="1592509550" sldId="322"/>
            <ac:picMk id="22" creationId="{0D94F171-FA69-F313-89B8-275F7144A6A1}"/>
          </ac:picMkLst>
        </pc:picChg>
      </pc:sldChg>
      <pc:sldChg chg="delSp mod setBg">
        <pc:chgData name="Laura Oathout" userId="6ff55ba14486fe89" providerId="LiveId" clId="{679AB64F-D4B2-4C00-B560-A6067753868F}" dt="2023-07-14T14:56:26.937" v="173"/>
        <pc:sldMkLst>
          <pc:docMk/>
          <pc:sldMk cId="3481113202" sldId="323"/>
        </pc:sldMkLst>
        <pc:spChg chg="del">
          <ac:chgData name="Laura Oathout" userId="6ff55ba14486fe89" providerId="LiveId" clId="{679AB64F-D4B2-4C00-B560-A6067753868F}" dt="2023-07-14T14:56:26.902" v="155"/>
          <ac:spMkLst>
            <pc:docMk/>
            <pc:sldMk cId="3481113202" sldId="323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6.907" v="159"/>
          <ac:spMkLst>
            <pc:docMk/>
            <pc:sldMk cId="3481113202" sldId="323"/>
            <ac:spMk id="10" creationId="{C86829F5-B54D-0D07-E701-69A1A6D5D7A7}"/>
          </ac:spMkLst>
        </pc:spChg>
        <pc:spChg chg="del">
          <ac:chgData name="Laura Oathout" userId="6ff55ba14486fe89" providerId="LiveId" clId="{679AB64F-D4B2-4C00-B560-A6067753868F}" dt="2023-07-14T14:56:26.911" v="167"/>
          <ac:spMkLst>
            <pc:docMk/>
            <pc:sldMk cId="3481113202" sldId="323"/>
            <ac:spMk id="15" creationId="{F8096526-63CF-2B70-A5E0-C1B52FE07CD6}"/>
          </ac:spMkLst>
        </pc:spChg>
        <pc:spChg chg="del">
          <ac:chgData name="Laura Oathout" userId="6ff55ba14486fe89" providerId="LiveId" clId="{679AB64F-D4B2-4C00-B560-A6067753868F}" dt="2023-07-14T14:56:26.911" v="171"/>
          <ac:spMkLst>
            <pc:docMk/>
            <pc:sldMk cId="3481113202" sldId="323"/>
            <ac:spMk id="16" creationId="{ED548F79-34BC-9999-7BB6-0B2895BCAE65}"/>
          </ac:spMkLst>
        </pc:spChg>
        <pc:spChg chg="del">
          <ac:chgData name="Laura Oathout" userId="6ff55ba14486fe89" providerId="LiveId" clId="{679AB64F-D4B2-4C00-B560-A6067753868F}" dt="2023-07-14T14:56:26.902" v="151"/>
          <ac:spMkLst>
            <pc:docMk/>
            <pc:sldMk cId="3481113202" sldId="323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6.902" v="153"/>
          <ac:spMkLst>
            <pc:docMk/>
            <pc:sldMk cId="3481113202" sldId="323"/>
            <ac:spMk id="29" creationId="{EF3086FC-7AB0-7AFB-3D04-1267B7ED662B}"/>
          </ac:spMkLst>
        </pc:spChg>
        <pc:grpChg chg="del">
          <ac:chgData name="Laura Oathout" userId="6ff55ba14486fe89" providerId="LiveId" clId="{679AB64F-D4B2-4C00-B560-A6067753868F}" dt="2023-07-14T14:56:26.910" v="163"/>
          <ac:grpSpMkLst>
            <pc:docMk/>
            <pc:sldMk cId="3481113202" sldId="323"/>
            <ac:grpSpMk id="8" creationId="{C0F103DA-C3EE-5556-7314-9A1137110D4D}"/>
          </ac:grpSpMkLst>
        </pc:grpChg>
        <pc:picChg chg="del">
          <ac:chgData name="Laura Oathout" userId="6ff55ba14486fe89" providerId="LiveId" clId="{679AB64F-D4B2-4C00-B560-A6067753868F}" dt="2023-07-14T14:56:26.907" v="161"/>
          <ac:picMkLst>
            <pc:docMk/>
            <pc:sldMk cId="3481113202" sldId="323"/>
            <ac:picMk id="4" creationId="{41E25987-4634-EC40-864E-E0D3C0B075F3}"/>
          </ac:picMkLst>
        </pc:picChg>
        <pc:picChg chg="del">
          <ac:chgData name="Laura Oathout" userId="6ff55ba14486fe89" providerId="LiveId" clId="{679AB64F-D4B2-4C00-B560-A6067753868F}" dt="2023-07-14T14:56:26.911" v="165"/>
          <ac:picMkLst>
            <pc:docMk/>
            <pc:sldMk cId="3481113202" sldId="323"/>
            <ac:picMk id="14" creationId="{74B887FA-2100-CB78-D573-0C938D9013DE}"/>
          </ac:picMkLst>
        </pc:picChg>
        <pc:picChg chg="del">
          <ac:chgData name="Laura Oathout" userId="6ff55ba14486fe89" providerId="LiveId" clId="{679AB64F-D4B2-4C00-B560-A6067753868F}" dt="2023-07-14T14:56:26.911" v="169"/>
          <ac:picMkLst>
            <pc:docMk/>
            <pc:sldMk cId="3481113202" sldId="323"/>
            <ac:picMk id="18" creationId="{62A405C7-4981-AD91-338D-FEE2A1FCFBD1}"/>
          </ac:picMkLst>
        </pc:picChg>
        <pc:picChg chg="del">
          <ac:chgData name="Laura Oathout" userId="6ff55ba14486fe89" providerId="LiveId" clId="{679AB64F-D4B2-4C00-B560-A6067753868F}" dt="2023-07-14T14:56:26.905" v="157"/>
          <ac:picMkLst>
            <pc:docMk/>
            <pc:sldMk cId="3481113202" sldId="323"/>
            <ac:picMk id="20" creationId="{2C791D1F-0839-8E29-6B42-1F8D5020C395}"/>
          </ac:picMkLst>
        </pc:picChg>
        <pc:picChg chg="del">
          <ac:chgData name="Laura Oathout" userId="6ff55ba14486fe89" providerId="LiveId" clId="{679AB64F-D4B2-4C00-B560-A6067753868F}" dt="2023-07-14T14:56:26.898" v="149"/>
          <ac:picMkLst>
            <pc:docMk/>
            <pc:sldMk cId="3481113202" sldId="323"/>
            <ac:picMk id="23" creationId="{B6FA7EFB-5BC7-23B8-1939-7573DF834881}"/>
          </ac:picMkLst>
        </pc:picChg>
      </pc:sldChg>
      <pc:sldChg chg="delSp mod setBg">
        <pc:chgData name="Laura Oathout" userId="6ff55ba14486fe89" providerId="LiveId" clId="{679AB64F-D4B2-4C00-B560-A6067753868F}" dt="2023-07-14T14:56:26.969" v="197"/>
        <pc:sldMkLst>
          <pc:docMk/>
          <pc:sldMk cId="1283906347" sldId="324"/>
        </pc:sldMkLst>
        <pc:spChg chg="del">
          <ac:chgData name="Laura Oathout" userId="6ff55ba14486fe89" providerId="LiveId" clId="{679AB64F-D4B2-4C00-B560-A6067753868F}" dt="2023-07-14T14:56:26.940" v="181"/>
          <ac:spMkLst>
            <pc:docMk/>
            <pc:sldMk cId="1283906347" sldId="324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6.940" v="183"/>
          <ac:spMkLst>
            <pc:docMk/>
            <pc:sldMk cId="1283906347" sldId="324"/>
            <ac:spMk id="10" creationId="{C86829F5-B54D-0D07-E701-69A1A6D5D7A7}"/>
          </ac:spMkLst>
        </pc:spChg>
        <pc:spChg chg="del">
          <ac:chgData name="Laura Oathout" userId="6ff55ba14486fe89" providerId="LiveId" clId="{679AB64F-D4B2-4C00-B560-A6067753868F}" dt="2023-07-14T14:56:26.940" v="187"/>
          <ac:spMkLst>
            <pc:docMk/>
            <pc:sldMk cId="1283906347" sldId="324"/>
            <ac:spMk id="15" creationId="{F8096526-63CF-2B70-A5E0-C1B52FE07CD6}"/>
          </ac:spMkLst>
        </pc:spChg>
        <pc:spChg chg="del">
          <ac:chgData name="Laura Oathout" userId="6ff55ba14486fe89" providerId="LiveId" clId="{679AB64F-D4B2-4C00-B560-A6067753868F}" dt="2023-07-14T14:56:26.940" v="195"/>
          <ac:spMkLst>
            <pc:docMk/>
            <pc:sldMk cId="1283906347" sldId="324"/>
            <ac:spMk id="21" creationId="{84CE463C-1ACB-25F3-39BD-454B75D9A2F3}"/>
          </ac:spMkLst>
        </pc:spChg>
        <pc:spChg chg="del">
          <ac:chgData name="Laura Oathout" userId="6ff55ba14486fe89" providerId="LiveId" clId="{679AB64F-D4B2-4C00-B560-A6067753868F}" dt="2023-07-14T14:56:26.940" v="177"/>
          <ac:spMkLst>
            <pc:docMk/>
            <pc:sldMk cId="1283906347" sldId="324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6.940" v="179"/>
          <ac:spMkLst>
            <pc:docMk/>
            <pc:sldMk cId="1283906347" sldId="324"/>
            <ac:spMk id="29" creationId="{EF3086FC-7AB0-7AFB-3D04-1267B7ED662B}"/>
          </ac:spMkLst>
        </pc:spChg>
        <pc:picChg chg="del">
          <ac:chgData name="Laura Oathout" userId="6ff55ba14486fe89" providerId="LiveId" clId="{679AB64F-D4B2-4C00-B560-A6067753868F}" dt="2023-07-14T14:56:26.940" v="185"/>
          <ac:picMkLst>
            <pc:docMk/>
            <pc:sldMk cId="1283906347" sldId="324"/>
            <ac:picMk id="13" creationId="{732F0D47-3676-A526-283A-7E203D4B9173}"/>
          </ac:picMkLst>
        </pc:picChg>
        <pc:picChg chg="del">
          <ac:chgData name="Laura Oathout" userId="6ff55ba14486fe89" providerId="LiveId" clId="{679AB64F-D4B2-4C00-B560-A6067753868F}" dt="2023-07-14T14:56:26.940" v="191"/>
          <ac:picMkLst>
            <pc:docMk/>
            <pc:sldMk cId="1283906347" sldId="324"/>
            <ac:picMk id="19" creationId="{AAF3BB83-1E41-ADE8-765C-603BEE0A9297}"/>
          </ac:picMkLst>
        </pc:picChg>
        <pc:picChg chg="del">
          <ac:chgData name="Laura Oathout" userId="6ff55ba14486fe89" providerId="LiveId" clId="{679AB64F-D4B2-4C00-B560-A6067753868F}" dt="2023-07-14T14:56:26.940" v="189"/>
          <ac:picMkLst>
            <pc:docMk/>
            <pc:sldMk cId="1283906347" sldId="324"/>
            <ac:picMk id="20" creationId="{241377E8-7CA6-84A4-5D64-57CE3136090A}"/>
          </ac:picMkLst>
        </pc:picChg>
        <pc:picChg chg="del">
          <ac:chgData name="Laura Oathout" userId="6ff55ba14486fe89" providerId="LiveId" clId="{679AB64F-D4B2-4C00-B560-A6067753868F}" dt="2023-07-14T14:56:26.940" v="193"/>
          <ac:picMkLst>
            <pc:docMk/>
            <pc:sldMk cId="1283906347" sldId="324"/>
            <ac:picMk id="22" creationId="{E32056E7-AF85-67D0-32F5-CE13ACC50B59}"/>
          </ac:picMkLst>
        </pc:picChg>
        <pc:picChg chg="del">
          <ac:chgData name="Laura Oathout" userId="6ff55ba14486fe89" providerId="LiveId" clId="{679AB64F-D4B2-4C00-B560-A6067753868F}" dt="2023-07-14T14:56:26.940" v="175"/>
          <ac:picMkLst>
            <pc:docMk/>
            <pc:sldMk cId="1283906347" sldId="324"/>
            <ac:picMk id="28" creationId="{1BC4FC8E-DBF3-AD84-C94E-F74431749BD0}"/>
          </ac:picMkLst>
        </pc:picChg>
      </pc:sldChg>
      <pc:sldChg chg="delSp mod setBg">
        <pc:chgData name="Laura Oathout" userId="6ff55ba14486fe89" providerId="LiveId" clId="{679AB64F-D4B2-4C00-B560-A6067753868F}" dt="2023-07-14T14:56:27.315" v="459"/>
        <pc:sldMkLst>
          <pc:docMk/>
          <pc:sldMk cId="1491966479" sldId="325"/>
        </pc:sldMkLst>
        <pc:spChg chg="del">
          <ac:chgData name="Laura Oathout" userId="6ff55ba14486fe89" providerId="LiveId" clId="{679AB64F-D4B2-4C00-B560-A6067753868F}" dt="2023-07-14T14:56:27.284" v="443"/>
          <ac:spMkLst>
            <pc:docMk/>
            <pc:sldMk cId="1491966479" sldId="325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284" v="445"/>
          <ac:spMkLst>
            <pc:docMk/>
            <pc:sldMk cId="1491966479" sldId="325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268" v="435"/>
          <ac:spMkLst>
            <pc:docMk/>
            <pc:sldMk cId="1491966479" sldId="325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284" v="447"/>
          <ac:spMkLst>
            <pc:docMk/>
            <pc:sldMk cId="1491966479" sldId="325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268" v="431"/>
          <ac:spMkLst>
            <pc:docMk/>
            <pc:sldMk cId="1491966479" sldId="325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284" v="455"/>
          <ac:spMkLst>
            <pc:docMk/>
            <pc:sldMk cId="1491966479" sldId="325"/>
            <ac:spMk id="21" creationId="{3FB34AC9-A09D-6018-4C80-A52075391922}"/>
          </ac:spMkLst>
        </pc:spChg>
        <pc:spChg chg="del">
          <ac:chgData name="Laura Oathout" userId="6ff55ba14486fe89" providerId="LiveId" clId="{679AB64F-D4B2-4C00-B560-A6067753868F}" dt="2023-07-14T14:56:27.284" v="457"/>
          <ac:spMkLst>
            <pc:docMk/>
            <pc:sldMk cId="1491966479" sldId="325"/>
            <ac:spMk id="22" creationId="{5D9158D9-9047-A146-4144-575A80D218E1}"/>
          </ac:spMkLst>
        </pc:spChg>
        <pc:spChg chg="del">
          <ac:chgData name="Laura Oathout" userId="6ff55ba14486fe89" providerId="LiveId" clId="{679AB64F-D4B2-4C00-B560-A6067753868F}" dt="2023-07-14T14:56:27.268" v="433"/>
          <ac:spMkLst>
            <pc:docMk/>
            <pc:sldMk cId="1491966479" sldId="325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284" v="437"/>
          <ac:spMkLst>
            <pc:docMk/>
            <pc:sldMk cId="1491966479" sldId="325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284" v="453"/>
          <ac:picMkLst>
            <pc:docMk/>
            <pc:sldMk cId="1491966479" sldId="325"/>
            <ac:picMk id="3" creationId="{D43CB004-C354-F8B6-E8BF-8D2DE2FC4443}"/>
          </ac:picMkLst>
        </pc:picChg>
        <pc:picChg chg="del">
          <ac:chgData name="Laura Oathout" userId="6ff55ba14486fe89" providerId="LiveId" clId="{679AB64F-D4B2-4C00-B560-A6067753868F}" dt="2023-07-14T14:56:27.268" v="427"/>
          <ac:picMkLst>
            <pc:docMk/>
            <pc:sldMk cId="1491966479" sldId="325"/>
            <ac:picMk id="4" creationId="{AF17BDFB-5B21-D159-89E7-4029A8708DFB}"/>
          </ac:picMkLst>
        </pc:picChg>
        <pc:picChg chg="del">
          <ac:chgData name="Laura Oathout" userId="6ff55ba14486fe89" providerId="LiveId" clId="{679AB64F-D4B2-4C00-B560-A6067753868F}" dt="2023-07-14T14:56:27.284" v="449"/>
          <ac:picMkLst>
            <pc:docMk/>
            <pc:sldMk cId="1491966479" sldId="325"/>
            <ac:picMk id="7" creationId="{0D8267CA-7D40-8571-4E97-7AE55206ACC8}"/>
          </ac:picMkLst>
        </pc:picChg>
        <pc:picChg chg="del">
          <ac:chgData name="Laura Oathout" userId="6ff55ba14486fe89" providerId="LiveId" clId="{679AB64F-D4B2-4C00-B560-A6067753868F}" dt="2023-07-14T14:56:27.268" v="429"/>
          <ac:picMkLst>
            <pc:docMk/>
            <pc:sldMk cId="1491966479" sldId="325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284" v="439"/>
          <ac:picMkLst>
            <pc:docMk/>
            <pc:sldMk cId="1491966479" sldId="325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284" v="441"/>
          <ac:picMkLst>
            <pc:docMk/>
            <pc:sldMk cId="1491966479" sldId="325"/>
            <ac:picMk id="16" creationId="{50D9BF72-197B-29D7-6907-DDAA7891118F}"/>
          </ac:picMkLst>
        </pc:picChg>
        <pc:picChg chg="del">
          <ac:chgData name="Laura Oathout" userId="6ff55ba14486fe89" providerId="LiveId" clId="{679AB64F-D4B2-4C00-B560-A6067753868F}" dt="2023-07-14T14:56:27.284" v="451"/>
          <ac:picMkLst>
            <pc:docMk/>
            <pc:sldMk cId="1491966479" sldId="325"/>
            <ac:picMk id="20" creationId="{3955B8AA-4400-29E7-415F-2F101BDE3416}"/>
          </ac:picMkLst>
        </pc:picChg>
      </pc:sldChg>
      <pc:sldChg chg="delSp mod setBg">
        <pc:chgData name="Laura Oathout" userId="6ff55ba14486fe89" providerId="LiveId" clId="{679AB64F-D4B2-4C00-B560-A6067753868F}" dt="2023-07-14T14:56:27.363" v="489"/>
        <pc:sldMkLst>
          <pc:docMk/>
          <pc:sldMk cId="1693108063" sldId="326"/>
        </pc:sldMkLst>
        <pc:spChg chg="del">
          <ac:chgData name="Laura Oathout" userId="6ff55ba14486fe89" providerId="LiveId" clId="{679AB64F-D4B2-4C00-B560-A6067753868F}" dt="2023-07-14T14:56:27.333" v="477"/>
          <ac:spMkLst>
            <pc:docMk/>
            <pc:sldMk cId="1693108063" sldId="326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333" v="479"/>
          <ac:spMkLst>
            <pc:docMk/>
            <pc:sldMk cId="1693108063" sldId="326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333" v="469"/>
          <ac:spMkLst>
            <pc:docMk/>
            <pc:sldMk cId="1693108063" sldId="326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333" v="481"/>
          <ac:spMkLst>
            <pc:docMk/>
            <pc:sldMk cId="1693108063" sldId="326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325" v="465"/>
          <ac:spMkLst>
            <pc:docMk/>
            <pc:sldMk cId="1693108063" sldId="326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333" v="467"/>
          <ac:spMkLst>
            <pc:docMk/>
            <pc:sldMk cId="1693108063" sldId="326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333" v="471"/>
          <ac:spMkLst>
            <pc:docMk/>
            <pc:sldMk cId="1693108063" sldId="326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333" v="485"/>
          <ac:picMkLst>
            <pc:docMk/>
            <pc:sldMk cId="1693108063" sldId="326"/>
            <ac:picMk id="2" creationId="{443F89C2-6DF7-5BAC-FB47-BCE3B069BA32}"/>
          </ac:picMkLst>
        </pc:picChg>
        <pc:picChg chg="del">
          <ac:chgData name="Laura Oathout" userId="6ff55ba14486fe89" providerId="LiveId" clId="{679AB64F-D4B2-4C00-B560-A6067753868F}" dt="2023-07-14T14:56:27.333" v="483"/>
          <ac:picMkLst>
            <pc:docMk/>
            <pc:sldMk cId="1693108063" sldId="326"/>
            <ac:picMk id="3" creationId="{D43CB004-C354-F8B6-E8BF-8D2DE2FC4443}"/>
          </ac:picMkLst>
        </pc:picChg>
        <pc:picChg chg="del">
          <ac:chgData name="Laura Oathout" userId="6ff55ba14486fe89" providerId="LiveId" clId="{679AB64F-D4B2-4C00-B560-A6067753868F}" dt="2023-07-14T14:56:27.333" v="487"/>
          <ac:picMkLst>
            <pc:docMk/>
            <pc:sldMk cId="1693108063" sldId="326"/>
            <ac:picMk id="5" creationId="{407481B0-F147-B7A3-8E08-4C5CE2211D78}"/>
          </ac:picMkLst>
        </pc:picChg>
        <pc:picChg chg="del">
          <ac:chgData name="Laura Oathout" userId="6ff55ba14486fe89" providerId="LiveId" clId="{679AB64F-D4B2-4C00-B560-A6067753868F}" dt="2023-07-14T14:56:27.325" v="463"/>
          <ac:picMkLst>
            <pc:docMk/>
            <pc:sldMk cId="1693108063" sldId="326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325" v="461"/>
          <ac:picMkLst>
            <pc:docMk/>
            <pc:sldMk cId="1693108063" sldId="326"/>
            <ac:picMk id="11" creationId="{D69B0366-E242-1510-70A5-38325C23A7A2}"/>
          </ac:picMkLst>
        </pc:picChg>
        <pc:picChg chg="del">
          <ac:chgData name="Laura Oathout" userId="6ff55ba14486fe89" providerId="LiveId" clId="{679AB64F-D4B2-4C00-B560-A6067753868F}" dt="2023-07-14T14:56:27.333" v="473"/>
          <ac:picMkLst>
            <pc:docMk/>
            <pc:sldMk cId="1693108063" sldId="326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333" v="475"/>
          <ac:picMkLst>
            <pc:docMk/>
            <pc:sldMk cId="1693108063" sldId="326"/>
            <ac:picMk id="16" creationId="{50D9BF72-197B-29D7-6907-DDAA7891118F}"/>
          </ac:picMkLst>
        </pc:picChg>
      </pc:sldChg>
      <pc:sldChg chg="delSp mod setBg">
        <pc:chgData name="Laura Oathout" userId="6ff55ba14486fe89" providerId="LiveId" clId="{679AB64F-D4B2-4C00-B560-A6067753868F}" dt="2023-07-14T14:56:27.110" v="309"/>
        <pc:sldMkLst>
          <pc:docMk/>
          <pc:sldMk cId="120891460" sldId="327"/>
        </pc:sldMkLst>
        <pc:spChg chg="del">
          <ac:chgData name="Laura Oathout" userId="6ff55ba14486fe89" providerId="LiveId" clId="{679AB64F-D4B2-4C00-B560-A6067753868F}" dt="2023-07-14T14:56:27.079" v="299"/>
          <ac:spMkLst>
            <pc:docMk/>
            <pc:sldMk cId="120891460" sldId="327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079" v="301"/>
          <ac:spMkLst>
            <pc:docMk/>
            <pc:sldMk cId="120891460" sldId="327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079" v="291"/>
          <ac:spMkLst>
            <pc:docMk/>
            <pc:sldMk cId="120891460" sldId="327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079" v="303"/>
          <ac:spMkLst>
            <pc:docMk/>
            <pc:sldMk cId="120891460" sldId="327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079" v="287"/>
          <ac:spMkLst>
            <pc:docMk/>
            <pc:sldMk cId="120891460" sldId="327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079" v="289"/>
          <ac:spMkLst>
            <pc:docMk/>
            <pc:sldMk cId="120891460" sldId="327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079" v="293"/>
          <ac:spMkLst>
            <pc:docMk/>
            <pc:sldMk cId="120891460" sldId="327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095" v="307"/>
          <ac:picMkLst>
            <pc:docMk/>
            <pc:sldMk cId="120891460" sldId="327"/>
            <ac:picMk id="6" creationId="{C7120E9B-F278-172F-A8B5-F1ADB56BA8B5}"/>
          </ac:picMkLst>
        </pc:picChg>
        <pc:picChg chg="del">
          <ac:chgData name="Laura Oathout" userId="6ff55ba14486fe89" providerId="LiveId" clId="{679AB64F-D4B2-4C00-B560-A6067753868F}" dt="2023-07-14T14:56:27.095" v="305"/>
          <ac:picMkLst>
            <pc:docMk/>
            <pc:sldMk cId="120891460" sldId="327"/>
            <ac:picMk id="7" creationId="{B1821490-1F01-761E-8B20-C2DB196BE835}"/>
          </ac:picMkLst>
        </pc:picChg>
        <pc:picChg chg="del">
          <ac:chgData name="Laura Oathout" userId="6ff55ba14486fe89" providerId="LiveId" clId="{679AB64F-D4B2-4C00-B560-A6067753868F}" dt="2023-07-14T14:56:27.079" v="285"/>
          <ac:picMkLst>
            <pc:docMk/>
            <pc:sldMk cId="120891460" sldId="327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079" v="283"/>
          <ac:picMkLst>
            <pc:docMk/>
            <pc:sldMk cId="120891460" sldId="327"/>
            <ac:picMk id="12" creationId="{18631B87-1724-5113-A060-D56A250F8896}"/>
          </ac:picMkLst>
        </pc:picChg>
        <pc:picChg chg="del">
          <ac:chgData name="Laura Oathout" userId="6ff55ba14486fe89" providerId="LiveId" clId="{679AB64F-D4B2-4C00-B560-A6067753868F}" dt="2023-07-14T14:56:27.079" v="295"/>
          <ac:picMkLst>
            <pc:docMk/>
            <pc:sldMk cId="120891460" sldId="327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079" v="297"/>
          <ac:picMkLst>
            <pc:docMk/>
            <pc:sldMk cId="120891460" sldId="327"/>
            <ac:picMk id="16" creationId="{50D9BF72-197B-29D7-6907-DDAA7891118F}"/>
          </ac:picMkLst>
        </pc:picChg>
      </pc:sldChg>
      <pc:sldChg chg="delSp mod setBg">
        <pc:chgData name="Laura Oathout" userId="6ff55ba14486fe89" providerId="LiveId" clId="{679AB64F-D4B2-4C00-B560-A6067753868F}" dt="2023-07-14T14:56:27.646" v="701"/>
        <pc:sldMkLst>
          <pc:docMk/>
          <pc:sldMk cId="2580161725" sldId="328"/>
        </pc:sldMkLst>
        <pc:spChg chg="del">
          <ac:chgData name="Laura Oathout" userId="6ff55ba14486fe89" providerId="LiveId" clId="{679AB64F-D4B2-4C00-B560-A6067753868F}" dt="2023-07-14T14:56:27.626" v="691"/>
          <ac:spMkLst>
            <pc:docMk/>
            <pc:sldMk cId="2580161725" sldId="328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626" v="693"/>
          <ac:spMkLst>
            <pc:docMk/>
            <pc:sldMk cId="2580161725" sldId="328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614" v="683"/>
          <ac:spMkLst>
            <pc:docMk/>
            <pc:sldMk cId="2580161725" sldId="328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630" v="695"/>
          <ac:spMkLst>
            <pc:docMk/>
            <pc:sldMk cId="2580161725" sldId="328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614" v="679"/>
          <ac:spMkLst>
            <pc:docMk/>
            <pc:sldMk cId="2580161725" sldId="328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614" v="681"/>
          <ac:spMkLst>
            <pc:docMk/>
            <pc:sldMk cId="2580161725" sldId="328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626" v="685"/>
          <ac:spMkLst>
            <pc:docMk/>
            <pc:sldMk cId="2580161725" sldId="328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630" v="697"/>
          <ac:picMkLst>
            <pc:docMk/>
            <pc:sldMk cId="2580161725" sldId="328"/>
            <ac:picMk id="5" creationId="{3F3CE15B-95F0-45A7-3938-8577F2483AB7}"/>
          </ac:picMkLst>
        </pc:picChg>
        <pc:picChg chg="del">
          <ac:chgData name="Laura Oathout" userId="6ff55ba14486fe89" providerId="LiveId" clId="{679AB64F-D4B2-4C00-B560-A6067753868F}" dt="2023-07-14T14:56:27.614" v="677"/>
          <ac:picMkLst>
            <pc:docMk/>
            <pc:sldMk cId="2580161725" sldId="328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630" v="699"/>
          <ac:picMkLst>
            <pc:docMk/>
            <pc:sldMk cId="2580161725" sldId="328"/>
            <ac:picMk id="12" creationId="{1EC9C10B-78B1-17F4-8628-416C11B8856D}"/>
          </ac:picMkLst>
        </pc:picChg>
        <pc:picChg chg="del">
          <ac:chgData name="Laura Oathout" userId="6ff55ba14486fe89" providerId="LiveId" clId="{679AB64F-D4B2-4C00-B560-A6067753868F}" dt="2023-07-14T14:56:27.626" v="687"/>
          <ac:picMkLst>
            <pc:docMk/>
            <pc:sldMk cId="2580161725" sldId="328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626" v="689"/>
          <ac:picMkLst>
            <pc:docMk/>
            <pc:sldMk cId="2580161725" sldId="328"/>
            <ac:picMk id="16" creationId="{50D9BF72-197B-29D7-6907-DDAA7891118F}"/>
          </ac:picMkLst>
        </pc:picChg>
        <pc:picChg chg="del">
          <ac:chgData name="Laura Oathout" userId="6ff55ba14486fe89" providerId="LiveId" clId="{679AB64F-D4B2-4C00-B560-A6067753868F}" dt="2023-07-14T14:56:27.614" v="675"/>
          <ac:picMkLst>
            <pc:docMk/>
            <pc:sldMk cId="2580161725" sldId="328"/>
            <ac:picMk id="20" creationId="{658A7012-750E-0D38-6724-096300887A07}"/>
          </ac:picMkLst>
        </pc:picChg>
      </pc:sldChg>
      <pc:sldChg chg="delSp mod setBg">
        <pc:chgData name="Laura Oathout" userId="6ff55ba14486fe89" providerId="LiveId" clId="{679AB64F-D4B2-4C00-B560-A6067753868F}" dt="2023-07-14T14:56:27.032" v="247"/>
        <pc:sldMkLst>
          <pc:docMk/>
          <pc:sldMk cId="1742385735" sldId="329"/>
        </pc:sldMkLst>
        <pc:spChg chg="del">
          <ac:chgData name="Laura Oathout" userId="6ff55ba14486fe89" providerId="LiveId" clId="{679AB64F-D4B2-4C00-B560-A6067753868F}" dt="2023-07-14T14:56:27.016" v="245"/>
          <ac:spMkLst>
            <pc:docMk/>
            <pc:sldMk cId="1742385735" sldId="329"/>
            <ac:spMk id="2" creationId="{F0087B59-4315-1093-F875-EB404DE570ED}"/>
          </ac:spMkLst>
        </pc:spChg>
        <pc:spChg chg="del">
          <ac:chgData name="Laura Oathout" userId="6ff55ba14486fe89" providerId="LiveId" clId="{679AB64F-D4B2-4C00-B560-A6067753868F}" dt="2023-07-14T14:56:27" v="235"/>
          <ac:spMkLst>
            <pc:docMk/>
            <pc:sldMk cId="1742385735" sldId="329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016" v="237"/>
          <ac:spMkLst>
            <pc:docMk/>
            <pc:sldMk cId="1742385735" sldId="329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016" v="239"/>
          <ac:spMkLst>
            <pc:docMk/>
            <pc:sldMk cId="1742385735" sldId="329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" v="225"/>
          <ac:spMkLst>
            <pc:docMk/>
            <pc:sldMk cId="1742385735" sldId="329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" v="227"/>
          <ac:spMkLst>
            <pc:docMk/>
            <pc:sldMk cId="1742385735" sldId="329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" v="229"/>
          <ac:spMkLst>
            <pc:docMk/>
            <pc:sldMk cId="1742385735" sldId="329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016" v="241"/>
          <ac:picMkLst>
            <pc:docMk/>
            <pc:sldMk cId="1742385735" sldId="329"/>
            <ac:picMk id="3" creationId="{E6411DB4-8323-F63C-8749-D830869F7870}"/>
          </ac:picMkLst>
        </pc:picChg>
        <pc:picChg chg="del">
          <ac:chgData name="Laura Oathout" userId="6ff55ba14486fe89" providerId="LiveId" clId="{679AB64F-D4B2-4C00-B560-A6067753868F}" dt="2023-07-14T14:56:27.016" v="243"/>
          <ac:picMkLst>
            <pc:docMk/>
            <pc:sldMk cId="1742385735" sldId="329"/>
            <ac:picMk id="6" creationId="{31CBD16E-BF53-0036-11FA-7872BAF209C0}"/>
          </ac:picMkLst>
        </pc:picChg>
        <pc:picChg chg="del">
          <ac:chgData name="Laura Oathout" userId="6ff55ba14486fe89" providerId="LiveId" clId="{679AB64F-D4B2-4C00-B560-A6067753868F}" dt="2023-07-14T14:56:27" v="223"/>
          <ac:picMkLst>
            <pc:docMk/>
            <pc:sldMk cId="1742385735" sldId="329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" v="221"/>
          <ac:picMkLst>
            <pc:docMk/>
            <pc:sldMk cId="1742385735" sldId="329"/>
            <ac:picMk id="12" creationId="{E542F65A-12EC-359B-4112-0393B3188653}"/>
          </ac:picMkLst>
        </pc:picChg>
        <pc:picChg chg="del">
          <ac:chgData name="Laura Oathout" userId="6ff55ba14486fe89" providerId="LiveId" clId="{679AB64F-D4B2-4C00-B560-A6067753868F}" dt="2023-07-14T14:56:27" v="231"/>
          <ac:picMkLst>
            <pc:docMk/>
            <pc:sldMk cId="1742385735" sldId="329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" v="233"/>
          <ac:picMkLst>
            <pc:docMk/>
            <pc:sldMk cId="1742385735" sldId="329"/>
            <ac:picMk id="16" creationId="{50D9BF72-197B-29D7-6907-DDAA7891118F}"/>
          </ac:picMkLst>
        </pc:picChg>
      </pc:sldChg>
      <pc:sldChg chg="delSp mod setBg">
        <pc:chgData name="Laura Oathout" userId="6ff55ba14486fe89" providerId="LiveId" clId="{679AB64F-D4B2-4C00-B560-A6067753868F}" dt="2023-07-14T14:56:27.442" v="543"/>
        <pc:sldMkLst>
          <pc:docMk/>
          <pc:sldMk cId="906449453" sldId="330"/>
        </pc:sldMkLst>
        <pc:spChg chg="del">
          <ac:chgData name="Laura Oathout" userId="6ff55ba14486fe89" providerId="LiveId" clId="{679AB64F-D4B2-4C00-B560-A6067753868F}" dt="2023-07-14T14:56:27.410" v="533"/>
          <ac:spMkLst>
            <pc:docMk/>
            <pc:sldMk cId="906449453" sldId="330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410" v="535"/>
          <ac:spMkLst>
            <pc:docMk/>
            <pc:sldMk cId="906449453" sldId="330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410" v="525"/>
          <ac:spMkLst>
            <pc:docMk/>
            <pc:sldMk cId="906449453" sldId="330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410" v="537"/>
          <ac:spMkLst>
            <pc:docMk/>
            <pc:sldMk cId="906449453" sldId="330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410" v="521"/>
          <ac:spMkLst>
            <pc:docMk/>
            <pc:sldMk cId="906449453" sldId="330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410" v="523"/>
          <ac:spMkLst>
            <pc:docMk/>
            <pc:sldMk cId="906449453" sldId="330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410" v="527"/>
          <ac:spMkLst>
            <pc:docMk/>
            <pc:sldMk cId="906449453" sldId="330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410" v="539"/>
          <ac:picMkLst>
            <pc:docMk/>
            <pc:sldMk cId="906449453" sldId="330"/>
            <ac:picMk id="2" creationId="{87B1221B-42E8-E1B7-87CB-C9A7E02AFCBC}"/>
          </ac:picMkLst>
        </pc:picChg>
        <pc:picChg chg="del">
          <ac:chgData name="Laura Oathout" userId="6ff55ba14486fe89" providerId="LiveId" clId="{679AB64F-D4B2-4C00-B560-A6067753868F}" dt="2023-07-14T14:56:27.410" v="541"/>
          <ac:picMkLst>
            <pc:docMk/>
            <pc:sldMk cId="906449453" sldId="330"/>
            <ac:picMk id="4" creationId="{FB7A8F0E-EC29-475D-EEA2-A514004402C1}"/>
          </ac:picMkLst>
        </pc:picChg>
        <pc:picChg chg="del">
          <ac:chgData name="Laura Oathout" userId="6ff55ba14486fe89" providerId="LiveId" clId="{679AB64F-D4B2-4C00-B560-A6067753868F}" dt="2023-07-14T14:56:27.410" v="517"/>
          <ac:picMkLst>
            <pc:docMk/>
            <pc:sldMk cId="906449453" sldId="330"/>
            <ac:picMk id="5" creationId="{62C2089E-65E8-ABB1-BF92-9F344CA30549}"/>
          </ac:picMkLst>
        </pc:picChg>
        <pc:picChg chg="del">
          <ac:chgData name="Laura Oathout" userId="6ff55ba14486fe89" providerId="LiveId" clId="{679AB64F-D4B2-4C00-B560-A6067753868F}" dt="2023-07-14T14:56:27.410" v="519"/>
          <ac:picMkLst>
            <pc:docMk/>
            <pc:sldMk cId="906449453" sldId="330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410" v="529"/>
          <ac:picMkLst>
            <pc:docMk/>
            <pc:sldMk cId="906449453" sldId="330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410" v="531"/>
          <ac:picMkLst>
            <pc:docMk/>
            <pc:sldMk cId="906449453" sldId="330"/>
            <ac:picMk id="16" creationId="{50D9BF72-197B-29D7-6907-DDAA7891118F}"/>
          </ac:picMkLst>
        </pc:picChg>
      </pc:sldChg>
      <pc:sldChg chg="delSp mod setBg">
        <pc:chgData name="Laura Oathout" userId="6ff55ba14486fe89" providerId="LiveId" clId="{679AB64F-D4B2-4C00-B560-A6067753868F}" dt="2023-07-14T14:56:27.410" v="515"/>
        <pc:sldMkLst>
          <pc:docMk/>
          <pc:sldMk cId="2071236077" sldId="331"/>
        </pc:sldMkLst>
        <pc:spChg chg="del">
          <ac:chgData name="Laura Oathout" userId="6ff55ba14486fe89" providerId="LiveId" clId="{679AB64F-D4B2-4C00-B560-A6067753868F}" dt="2023-07-14T14:56:27.379" v="507"/>
          <ac:spMkLst>
            <pc:docMk/>
            <pc:sldMk cId="2071236077" sldId="331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379" v="509"/>
          <ac:spMkLst>
            <pc:docMk/>
            <pc:sldMk cId="2071236077" sldId="331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379" v="501"/>
          <ac:spMkLst>
            <pc:docMk/>
            <pc:sldMk cId="2071236077" sldId="331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379" v="511"/>
          <ac:spMkLst>
            <pc:docMk/>
            <pc:sldMk cId="2071236077" sldId="331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363" v="495"/>
          <ac:spMkLst>
            <pc:docMk/>
            <pc:sldMk cId="2071236077" sldId="331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379" v="497"/>
          <ac:spMkLst>
            <pc:docMk/>
            <pc:sldMk cId="2071236077" sldId="331"/>
            <ac:spMk id="26" creationId="{A73FC944-8C02-48B6-D1E9-8D1A85FC9762}"/>
          </ac:spMkLst>
        </pc:spChg>
        <pc:picChg chg="del">
          <ac:chgData name="Laura Oathout" userId="6ff55ba14486fe89" providerId="LiveId" clId="{679AB64F-D4B2-4C00-B560-A6067753868F}" dt="2023-07-14T14:56:27.379" v="499"/>
          <ac:picMkLst>
            <pc:docMk/>
            <pc:sldMk cId="2071236077" sldId="331"/>
            <ac:picMk id="3" creationId="{0FC58F18-22B6-9736-5A7D-ACAEBC2AA4AC}"/>
          </ac:picMkLst>
        </pc:picChg>
        <pc:picChg chg="del">
          <ac:chgData name="Laura Oathout" userId="6ff55ba14486fe89" providerId="LiveId" clId="{679AB64F-D4B2-4C00-B560-A6067753868F}" dt="2023-07-14T14:56:27.379" v="513"/>
          <ac:picMkLst>
            <pc:docMk/>
            <pc:sldMk cId="2071236077" sldId="331"/>
            <ac:picMk id="6" creationId="{F73E0352-0FD1-FC39-3C3E-A9CD93E55729}"/>
          </ac:picMkLst>
        </pc:picChg>
        <pc:picChg chg="del">
          <ac:chgData name="Laura Oathout" userId="6ff55ba14486fe89" providerId="LiveId" clId="{679AB64F-D4B2-4C00-B560-A6067753868F}" dt="2023-07-14T14:56:27.363" v="493"/>
          <ac:picMkLst>
            <pc:docMk/>
            <pc:sldMk cId="2071236077" sldId="331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363" v="491"/>
          <ac:picMkLst>
            <pc:docMk/>
            <pc:sldMk cId="2071236077" sldId="331"/>
            <ac:picMk id="11" creationId="{58350A18-2170-41EC-6D8B-F7158BBFD388}"/>
          </ac:picMkLst>
        </pc:picChg>
        <pc:picChg chg="del">
          <ac:chgData name="Laura Oathout" userId="6ff55ba14486fe89" providerId="LiveId" clId="{679AB64F-D4B2-4C00-B560-A6067753868F}" dt="2023-07-14T14:56:27.379" v="503"/>
          <ac:picMkLst>
            <pc:docMk/>
            <pc:sldMk cId="2071236077" sldId="331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379" v="505"/>
          <ac:picMkLst>
            <pc:docMk/>
            <pc:sldMk cId="2071236077" sldId="331"/>
            <ac:picMk id="16" creationId="{50D9BF72-197B-29D7-6907-DDAA7891118F}"/>
          </ac:picMkLst>
        </pc:picChg>
      </pc:sldChg>
      <pc:sldChg chg="delSp mod setBg">
        <pc:chgData name="Laura Oathout" userId="6ff55ba14486fe89" providerId="LiveId" clId="{679AB64F-D4B2-4C00-B560-A6067753868F}" dt="2023-07-14T14:56:27.473" v="571"/>
        <pc:sldMkLst>
          <pc:docMk/>
          <pc:sldMk cId="17369908" sldId="332"/>
        </pc:sldMkLst>
        <pc:spChg chg="del">
          <ac:chgData name="Laura Oathout" userId="6ff55ba14486fe89" providerId="LiveId" clId="{679AB64F-D4B2-4C00-B560-A6067753868F}" dt="2023-07-14T14:56:27.442" v="561"/>
          <ac:spMkLst>
            <pc:docMk/>
            <pc:sldMk cId="17369908" sldId="332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442" v="563"/>
          <ac:spMkLst>
            <pc:docMk/>
            <pc:sldMk cId="17369908" sldId="332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442" v="553"/>
          <ac:spMkLst>
            <pc:docMk/>
            <pc:sldMk cId="17369908" sldId="332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442" v="565"/>
          <ac:spMkLst>
            <pc:docMk/>
            <pc:sldMk cId="17369908" sldId="332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442" v="549"/>
          <ac:spMkLst>
            <pc:docMk/>
            <pc:sldMk cId="17369908" sldId="332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442" v="551"/>
          <ac:spMkLst>
            <pc:docMk/>
            <pc:sldMk cId="17369908" sldId="332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442" v="555"/>
          <ac:spMkLst>
            <pc:docMk/>
            <pc:sldMk cId="17369908" sldId="332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457" v="569"/>
          <ac:picMkLst>
            <pc:docMk/>
            <pc:sldMk cId="17369908" sldId="332"/>
            <ac:picMk id="5" creationId="{A1655049-1D6E-0636-72E8-A2274E300DE4}"/>
          </ac:picMkLst>
        </pc:picChg>
        <pc:picChg chg="del">
          <ac:chgData name="Laura Oathout" userId="6ff55ba14486fe89" providerId="LiveId" clId="{679AB64F-D4B2-4C00-B560-A6067753868F}" dt="2023-07-14T14:56:27.457" v="567"/>
          <ac:picMkLst>
            <pc:docMk/>
            <pc:sldMk cId="17369908" sldId="332"/>
            <ac:picMk id="7" creationId="{39184479-0DFA-1411-2AF1-4A2FE1F5176E}"/>
          </ac:picMkLst>
        </pc:picChg>
        <pc:picChg chg="del">
          <ac:chgData name="Laura Oathout" userId="6ff55ba14486fe89" providerId="LiveId" clId="{679AB64F-D4B2-4C00-B560-A6067753868F}" dt="2023-07-14T14:56:27.442" v="547"/>
          <ac:picMkLst>
            <pc:docMk/>
            <pc:sldMk cId="17369908" sldId="332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442" v="545"/>
          <ac:picMkLst>
            <pc:docMk/>
            <pc:sldMk cId="17369908" sldId="332"/>
            <ac:picMk id="12" creationId="{273384DC-20C3-3B22-39B3-3D157CF41275}"/>
          </ac:picMkLst>
        </pc:picChg>
        <pc:picChg chg="del">
          <ac:chgData name="Laura Oathout" userId="6ff55ba14486fe89" providerId="LiveId" clId="{679AB64F-D4B2-4C00-B560-A6067753868F}" dt="2023-07-14T14:56:27.442" v="557"/>
          <ac:picMkLst>
            <pc:docMk/>
            <pc:sldMk cId="17369908" sldId="332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442" v="559"/>
          <ac:picMkLst>
            <pc:docMk/>
            <pc:sldMk cId="17369908" sldId="332"/>
            <ac:picMk id="16" creationId="{50D9BF72-197B-29D7-6907-DDAA7891118F}"/>
          </ac:picMkLst>
        </pc:picChg>
      </pc:sldChg>
      <pc:sldChg chg="delSp mod setBg">
        <pc:chgData name="Laura Oathout" userId="6ff55ba14486fe89" providerId="LiveId" clId="{679AB64F-D4B2-4C00-B560-A6067753868F}" dt="2023-07-14T14:56:27.079" v="281"/>
        <pc:sldMkLst>
          <pc:docMk/>
          <pc:sldMk cId="4266771971" sldId="334"/>
        </pc:sldMkLst>
        <pc:spChg chg="del">
          <ac:chgData name="Laura Oathout" userId="6ff55ba14486fe89" providerId="LiveId" clId="{679AB64F-D4B2-4C00-B560-A6067753868F}" dt="2023-07-14T14:56:27.047" v="273"/>
          <ac:spMkLst>
            <pc:docMk/>
            <pc:sldMk cId="4266771971" sldId="334"/>
            <ac:spMk id="5" creationId="{32F5D116-0F93-85D2-9C61-29139C0FE51F}"/>
          </ac:spMkLst>
        </pc:spChg>
        <pc:spChg chg="del">
          <ac:chgData name="Laura Oathout" userId="6ff55ba14486fe89" providerId="LiveId" clId="{679AB64F-D4B2-4C00-B560-A6067753868F}" dt="2023-07-14T14:56:27.047" v="275"/>
          <ac:spMkLst>
            <pc:docMk/>
            <pc:sldMk cId="4266771971" sldId="334"/>
            <ac:spMk id="7" creationId="{0648D442-84D5-A020-6B66-01FC645EFA57}"/>
          </ac:spMkLst>
        </pc:spChg>
        <pc:spChg chg="del">
          <ac:chgData name="Laura Oathout" userId="6ff55ba14486fe89" providerId="LiveId" clId="{679AB64F-D4B2-4C00-B560-A6067753868F}" dt="2023-07-14T14:56:27.047" v="265"/>
          <ac:spMkLst>
            <pc:docMk/>
            <pc:sldMk cId="4266771971" sldId="334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047" v="267"/>
          <ac:spMkLst>
            <pc:docMk/>
            <pc:sldMk cId="4266771971" sldId="334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047" v="277"/>
          <ac:spMkLst>
            <pc:docMk/>
            <pc:sldMk cId="4266771971" sldId="334"/>
            <ac:spMk id="11" creationId="{EB821E76-6A30-04F4-8902-246DFC182788}"/>
          </ac:spMkLst>
        </pc:spChg>
        <pc:spChg chg="del">
          <ac:chgData name="Laura Oathout" userId="6ff55ba14486fe89" providerId="LiveId" clId="{679AB64F-D4B2-4C00-B560-A6067753868F}" dt="2023-07-14T14:56:27.047" v="257"/>
          <ac:spMkLst>
            <pc:docMk/>
            <pc:sldMk cId="4266771971" sldId="334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047" v="269"/>
          <ac:spMkLst>
            <pc:docMk/>
            <pc:sldMk cId="4266771971" sldId="334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047" v="253"/>
          <ac:spMkLst>
            <pc:docMk/>
            <pc:sldMk cId="4266771971" sldId="334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047" v="255"/>
          <ac:spMkLst>
            <pc:docMk/>
            <pc:sldMk cId="4266771971" sldId="334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047" v="259"/>
          <ac:spMkLst>
            <pc:docMk/>
            <pc:sldMk cId="4266771971" sldId="334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047" v="271"/>
          <ac:picMkLst>
            <pc:docMk/>
            <pc:sldMk cId="4266771971" sldId="334"/>
            <ac:picMk id="4" creationId="{80BE449F-5F49-D298-EE7E-8F4EFEB744F1}"/>
          </ac:picMkLst>
        </pc:picChg>
        <pc:picChg chg="del">
          <ac:chgData name="Laura Oathout" userId="6ff55ba14486fe89" providerId="LiveId" clId="{679AB64F-D4B2-4C00-B560-A6067753868F}" dt="2023-07-14T14:56:27.047" v="251"/>
          <ac:picMkLst>
            <pc:docMk/>
            <pc:sldMk cId="4266771971" sldId="334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047" v="279"/>
          <ac:picMkLst>
            <pc:docMk/>
            <pc:sldMk cId="4266771971" sldId="334"/>
            <ac:picMk id="13" creationId="{91484218-BA60-0678-0452-C9481FB84B9C}"/>
          </ac:picMkLst>
        </pc:picChg>
        <pc:picChg chg="del">
          <ac:chgData name="Laura Oathout" userId="6ff55ba14486fe89" providerId="LiveId" clId="{679AB64F-D4B2-4C00-B560-A6067753868F}" dt="2023-07-14T14:56:27.047" v="261"/>
          <ac:picMkLst>
            <pc:docMk/>
            <pc:sldMk cId="4266771971" sldId="334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047" v="263"/>
          <ac:picMkLst>
            <pc:docMk/>
            <pc:sldMk cId="4266771971" sldId="334"/>
            <ac:picMk id="16" creationId="{50D9BF72-197B-29D7-6907-DDAA7891118F}"/>
          </ac:picMkLst>
        </pc:picChg>
        <pc:picChg chg="del">
          <ac:chgData name="Laura Oathout" userId="6ff55ba14486fe89" providerId="LiveId" clId="{679AB64F-D4B2-4C00-B560-A6067753868F}" dt="2023-07-14T14:56:27.047" v="249"/>
          <ac:picMkLst>
            <pc:docMk/>
            <pc:sldMk cId="4266771971" sldId="334"/>
            <ac:picMk id="22" creationId="{09B54086-1377-2960-7EA6-B406ED74B41F}"/>
          </ac:picMkLst>
        </pc:picChg>
      </pc:sldChg>
      <pc:sldChg chg="delSp mod setBg">
        <pc:chgData name="Laura Oathout" userId="6ff55ba14486fe89" providerId="LiveId" clId="{679AB64F-D4B2-4C00-B560-A6067753868F}" dt="2023-07-14T14:56:27.268" v="425"/>
        <pc:sldMkLst>
          <pc:docMk/>
          <pc:sldMk cId="1166664880" sldId="335"/>
        </pc:sldMkLst>
        <pc:spChg chg="del">
          <ac:chgData name="Laura Oathout" userId="6ff55ba14486fe89" providerId="LiveId" clId="{679AB64F-D4B2-4C00-B560-A6067753868F}" dt="2023-07-14T14:56:27.237" v="415"/>
          <ac:spMkLst>
            <pc:docMk/>
            <pc:sldMk cId="1166664880" sldId="335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237" v="417"/>
          <ac:spMkLst>
            <pc:docMk/>
            <pc:sldMk cId="1166664880" sldId="335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224" v="407"/>
          <ac:spMkLst>
            <pc:docMk/>
            <pc:sldMk cId="1166664880" sldId="335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237" v="419"/>
          <ac:spMkLst>
            <pc:docMk/>
            <pc:sldMk cId="1166664880" sldId="335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224" v="403"/>
          <ac:spMkLst>
            <pc:docMk/>
            <pc:sldMk cId="1166664880" sldId="335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224" v="405"/>
          <ac:spMkLst>
            <pc:docMk/>
            <pc:sldMk cId="1166664880" sldId="335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224" v="409"/>
          <ac:spMkLst>
            <pc:docMk/>
            <pc:sldMk cId="1166664880" sldId="335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237" v="421"/>
          <ac:picMkLst>
            <pc:docMk/>
            <pc:sldMk cId="1166664880" sldId="335"/>
            <ac:picMk id="3" creationId="{3BA97E28-0771-4E48-6E43-835E6DC9F074}"/>
          </ac:picMkLst>
        </pc:picChg>
        <pc:picChg chg="del">
          <ac:chgData name="Laura Oathout" userId="6ff55ba14486fe89" providerId="LiveId" clId="{679AB64F-D4B2-4C00-B560-A6067753868F}" dt="2023-07-14T14:56:27.224" v="401"/>
          <ac:picMkLst>
            <pc:docMk/>
            <pc:sldMk cId="1166664880" sldId="335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237" v="423"/>
          <ac:picMkLst>
            <pc:docMk/>
            <pc:sldMk cId="1166664880" sldId="335"/>
            <ac:picMk id="12" creationId="{8B6C0829-AD82-E4EF-0AF9-793991EF8389}"/>
          </ac:picMkLst>
        </pc:picChg>
        <pc:picChg chg="del">
          <ac:chgData name="Laura Oathout" userId="6ff55ba14486fe89" providerId="LiveId" clId="{679AB64F-D4B2-4C00-B560-A6067753868F}" dt="2023-07-14T14:56:27.237" v="411"/>
          <ac:picMkLst>
            <pc:docMk/>
            <pc:sldMk cId="1166664880" sldId="335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237" v="413"/>
          <ac:picMkLst>
            <pc:docMk/>
            <pc:sldMk cId="1166664880" sldId="335"/>
            <ac:picMk id="16" creationId="{50D9BF72-197B-29D7-6907-DDAA7891118F}"/>
          </ac:picMkLst>
        </pc:picChg>
        <pc:picChg chg="del">
          <ac:chgData name="Laura Oathout" userId="6ff55ba14486fe89" providerId="LiveId" clId="{679AB64F-D4B2-4C00-B560-A6067753868F}" dt="2023-07-14T14:56:27.224" v="399"/>
          <ac:picMkLst>
            <pc:docMk/>
            <pc:sldMk cId="1166664880" sldId="335"/>
            <ac:picMk id="21" creationId="{C8F17199-AA33-BBB5-11E3-5FB841815E18}"/>
          </ac:picMkLst>
        </pc:picChg>
      </pc:sldChg>
      <pc:sldChg chg="delSp mod setBg">
        <pc:chgData name="Laura Oathout" userId="6ff55ba14486fe89" providerId="LiveId" clId="{679AB64F-D4B2-4C00-B560-A6067753868F}" dt="2023-07-14T14:56:27.568" v="647"/>
        <pc:sldMkLst>
          <pc:docMk/>
          <pc:sldMk cId="3351067734" sldId="336"/>
        </pc:sldMkLst>
        <pc:spChg chg="del">
          <ac:chgData name="Laura Oathout" userId="6ff55ba14486fe89" providerId="LiveId" clId="{679AB64F-D4B2-4C00-B560-A6067753868F}" dt="2023-07-14T14:56:27.525" v="625"/>
          <ac:spMkLst>
            <pc:docMk/>
            <pc:sldMk cId="3351067734" sldId="336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525" v="627"/>
          <ac:spMkLst>
            <pc:docMk/>
            <pc:sldMk cId="3351067734" sldId="336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525" v="633"/>
          <ac:spMkLst>
            <pc:docMk/>
            <pc:sldMk cId="3351067734" sldId="336"/>
            <ac:spMk id="12" creationId="{7D4BC8B4-017A-A981-CA1A-B73D79CE65BF}"/>
          </ac:spMkLst>
        </pc:spChg>
        <pc:spChg chg="del">
          <ac:chgData name="Laura Oathout" userId="6ff55ba14486fe89" providerId="LiveId" clId="{679AB64F-D4B2-4C00-B560-A6067753868F}" dt="2023-07-14T14:56:27.525" v="635"/>
          <ac:spMkLst>
            <pc:docMk/>
            <pc:sldMk cId="3351067734" sldId="336"/>
            <ac:spMk id="13" creationId="{D4B6DF80-E170-78CE-620F-369854902DCA}"/>
          </ac:spMkLst>
        </pc:spChg>
        <pc:spChg chg="del">
          <ac:chgData name="Laura Oathout" userId="6ff55ba14486fe89" providerId="LiveId" clId="{679AB64F-D4B2-4C00-B560-A6067753868F}" dt="2023-07-14T14:56:27.525" v="617"/>
          <ac:spMkLst>
            <pc:docMk/>
            <pc:sldMk cId="3351067734" sldId="336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525" v="629"/>
          <ac:spMkLst>
            <pc:docMk/>
            <pc:sldMk cId="3351067734" sldId="336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525" v="613"/>
          <ac:spMkLst>
            <pc:docMk/>
            <pc:sldMk cId="3351067734" sldId="336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536" v="637"/>
          <ac:spMkLst>
            <pc:docMk/>
            <pc:sldMk cId="3351067734" sldId="336"/>
            <ac:spMk id="21" creationId="{D88662EF-F11E-9F6A-0701-BD93BBEBAADD}"/>
          </ac:spMkLst>
        </pc:spChg>
        <pc:spChg chg="del">
          <ac:chgData name="Laura Oathout" userId="6ff55ba14486fe89" providerId="LiveId" clId="{679AB64F-D4B2-4C00-B560-A6067753868F}" dt="2023-07-14T14:56:27.536" v="639"/>
          <ac:spMkLst>
            <pc:docMk/>
            <pc:sldMk cId="3351067734" sldId="336"/>
            <ac:spMk id="22" creationId="{A58B6C41-86F1-C346-B715-D627CC7D1856}"/>
          </ac:spMkLst>
        </pc:spChg>
        <pc:spChg chg="del">
          <ac:chgData name="Laura Oathout" userId="6ff55ba14486fe89" providerId="LiveId" clId="{679AB64F-D4B2-4C00-B560-A6067753868F}" dt="2023-07-14T14:56:27.536" v="641"/>
          <ac:spMkLst>
            <pc:docMk/>
            <pc:sldMk cId="3351067734" sldId="336"/>
            <ac:spMk id="23" creationId="{FD0CC5A2-BCAD-997E-3CD3-12144B947E34}"/>
          </ac:spMkLst>
        </pc:spChg>
        <pc:spChg chg="del">
          <ac:chgData name="Laura Oathout" userId="6ff55ba14486fe89" providerId="LiveId" clId="{679AB64F-D4B2-4C00-B560-A6067753868F}" dt="2023-07-14T14:56:27.525" v="615"/>
          <ac:spMkLst>
            <pc:docMk/>
            <pc:sldMk cId="3351067734" sldId="336"/>
            <ac:spMk id="26" creationId="{A73FC944-8C02-48B6-D1E9-8D1A85FC9762}"/>
          </ac:spMkLst>
        </pc:spChg>
        <pc:spChg chg="del">
          <ac:chgData name="Laura Oathout" userId="6ff55ba14486fe89" providerId="LiveId" clId="{679AB64F-D4B2-4C00-B560-A6067753868F}" dt="2023-07-14T14:56:27.525" v="619"/>
          <ac:spMkLst>
            <pc:docMk/>
            <pc:sldMk cId="3351067734" sldId="336"/>
            <ac:spMk id="27" creationId="{496449FD-F7D3-FBD5-24B0-98017E9CA716}"/>
          </ac:spMkLst>
        </pc:spChg>
        <pc:picChg chg="del">
          <ac:chgData name="Laura Oathout" userId="6ff55ba14486fe89" providerId="LiveId" clId="{679AB64F-D4B2-4C00-B560-A6067753868F}" dt="2023-07-14T14:56:27.536" v="645"/>
          <ac:picMkLst>
            <pc:docMk/>
            <pc:sldMk cId="3351067734" sldId="336"/>
            <ac:picMk id="3" creationId="{D327ADF7-D64F-7975-A2DB-E9F5AE44A9F4}"/>
          </ac:picMkLst>
        </pc:picChg>
        <pc:picChg chg="del">
          <ac:chgData name="Laura Oathout" userId="6ff55ba14486fe89" providerId="LiveId" clId="{679AB64F-D4B2-4C00-B560-A6067753868F}" dt="2023-07-14T14:56:27.525" v="611"/>
          <ac:picMkLst>
            <pc:docMk/>
            <pc:sldMk cId="3351067734" sldId="336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525" v="631"/>
          <ac:picMkLst>
            <pc:docMk/>
            <pc:sldMk cId="3351067734" sldId="336"/>
            <ac:picMk id="11" creationId="{6359640F-4D05-59B9-FAD1-6232A0DEB635}"/>
          </ac:picMkLst>
        </pc:picChg>
        <pc:picChg chg="del">
          <ac:chgData name="Laura Oathout" userId="6ff55ba14486fe89" providerId="LiveId" clId="{679AB64F-D4B2-4C00-B560-A6067753868F}" dt="2023-07-14T14:56:27.525" v="621"/>
          <ac:picMkLst>
            <pc:docMk/>
            <pc:sldMk cId="3351067734" sldId="336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525" v="623"/>
          <ac:picMkLst>
            <pc:docMk/>
            <pc:sldMk cId="3351067734" sldId="336"/>
            <ac:picMk id="16" creationId="{50D9BF72-197B-29D7-6907-DDAA7891118F}"/>
          </ac:picMkLst>
        </pc:picChg>
        <pc:picChg chg="del">
          <ac:chgData name="Laura Oathout" userId="6ff55ba14486fe89" providerId="LiveId" clId="{679AB64F-D4B2-4C00-B560-A6067753868F}" dt="2023-07-14T14:56:27.536" v="643"/>
          <ac:picMkLst>
            <pc:docMk/>
            <pc:sldMk cId="3351067734" sldId="336"/>
            <ac:picMk id="20" creationId="{38FC6892-5461-53AD-3C11-61165BB97F34}"/>
          </ac:picMkLst>
        </pc:picChg>
        <pc:picChg chg="del">
          <ac:chgData name="Laura Oathout" userId="6ff55ba14486fe89" providerId="LiveId" clId="{679AB64F-D4B2-4C00-B560-A6067753868F}" dt="2023-07-14T14:56:27.520" v="609"/>
          <ac:picMkLst>
            <pc:docMk/>
            <pc:sldMk cId="3351067734" sldId="336"/>
            <ac:picMk id="25" creationId="{2E69C4F7-3045-8B22-4603-76A2B6D10019}"/>
          </ac:picMkLst>
        </pc:picChg>
      </pc:sldChg>
      <pc:sldChg chg="delSp mod setBg">
        <pc:chgData name="Laura Oathout" userId="6ff55ba14486fe89" providerId="LiveId" clId="{679AB64F-D4B2-4C00-B560-A6067753868F}" dt="2023-07-14T14:56:27.520" v="607"/>
        <pc:sldMkLst>
          <pc:docMk/>
          <pc:sldMk cId="3178329613" sldId="337"/>
        </pc:sldMkLst>
        <pc:spChg chg="del">
          <ac:chgData name="Laura Oathout" userId="6ff55ba14486fe89" providerId="LiveId" clId="{679AB64F-D4B2-4C00-B560-A6067753868F}" dt="2023-07-14T14:56:27.488" v="587"/>
          <ac:spMkLst>
            <pc:docMk/>
            <pc:sldMk cId="3178329613" sldId="337"/>
            <ac:spMk id="8" creationId="{A5989B52-1027-F904-0BAC-1A2A9A530D3D}"/>
          </ac:spMkLst>
        </pc:spChg>
        <pc:spChg chg="del">
          <ac:chgData name="Laura Oathout" userId="6ff55ba14486fe89" providerId="LiveId" clId="{679AB64F-D4B2-4C00-B560-A6067753868F}" dt="2023-07-14T14:56:27.488" v="589"/>
          <ac:spMkLst>
            <pc:docMk/>
            <pc:sldMk cId="3178329613" sldId="337"/>
            <ac:spMk id="10" creationId="{9A560247-B68E-7BB7-F20C-3FE866AF1640}"/>
          </ac:spMkLst>
        </pc:spChg>
        <pc:spChg chg="del">
          <ac:chgData name="Laura Oathout" userId="6ff55ba14486fe89" providerId="LiveId" clId="{679AB64F-D4B2-4C00-B560-A6067753868F}" dt="2023-07-14T14:56:27.488" v="603"/>
          <ac:spMkLst>
            <pc:docMk/>
            <pc:sldMk cId="3178329613" sldId="337"/>
            <ac:spMk id="13" creationId="{D8F76181-1971-9CFE-7842-10BB1DD03B53}"/>
          </ac:spMkLst>
        </pc:spChg>
        <pc:spChg chg="del">
          <ac:chgData name="Laura Oathout" userId="6ff55ba14486fe89" providerId="LiveId" clId="{679AB64F-D4B2-4C00-B560-A6067753868F}" dt="2023-07-14T14:56:27.473" v="581"/>
          <ac:spMkLst>
            <pc:docMk/>
            <pc:sldMk cId="3178329613" sldId="337"/>
            <ac:spMk id="15" creationId="{3CA55203-EB5A-B431-45E7-C04653541E19}"/>
          </ac:spMkLst>
        </pc:spChg>
        <pc:spChg chg="del">
          <ac:chgData name="Laura Oathout" userId="6ff55ba14486fe89" providerId="LiveId" clId="{679AB64F-D4B2-4C00-B560-A6067753868F}" dt="2023-07-14T14:56:27.488" v="591"/>
          <ac:spMkLst>
            <pc:docMk/>
            <pc:sldMk cId="3178329613" sldId="337"/>
            <ac:spMk id="18" creationId="{D07C78D1-A12B-EC43-6D26-F5B762D4AE7F}"/>
          </ac:spMkLst>
        </pc:spChg>
        <pc:spChg chg="del">
          <ac:chgData name="Laura Oathout" userId="6ff55ba14486fe89" providerId="LiveId" clId="{679AB64F-D4B2-4C00-B560-A6067753868F}" dt="2023-07-14T14:56:27.473" v="577"/>
          <ac:spMkLst>
            <pc:docMk/>
            <pc:sldMk cId="3178329613" sldId="337"/>
            <ac:spMk id="19" creationId="{96EBFFF8-A550-AC05-7E17-8A43D9DCFF1B}"/>
          </ac:spMkLst>
        </pc:spChg>
        <pc:spChg chg="del">
          <ac:chgData name="Laura Oathout" userId="6ff55ba14486fe89" providerId="LiveId" clId="{679AB64F-D4B2-4C00-B560-A6067753868F}" dt="2023-07-14T14:56:27.488" v="605"/>
          <ac:spMkLst>
            <pc:docMk/>
            <pc:sldMk cId="3178329613" sldId="337"/>
            <ac:spMk id="20" creationId="{5DE45246-E1A3-B145-5114-14A15FF3F625}"/>
          </ac:spMkLst>
        </pc:spChg>
        <pc:spChg chg="del">
          <ac:chgData name="Laura Oathout" userId="6ff55ba14486fe89" providerId="LiveId" clId="{679AB64F-D4B2-4C00-B560-A6067753868F}" dt="2023-07-14T14:56:27.488" v="601"/>
          <ac:spMkLst>
            <pc:docMk/>
            <pc:sldMk cId="3178329613" sldId="337"/>
            <ac:spMk id="21" creationId="{A7A21CD7-6EE1-D953-B3C2-7030F1A0374E}"/>
          </ac:spMkLst>
        </pc:spChg>
        <pc:spChg chg="del">
          <ac:chgData name="Laura Oathout" userId="6ff55ba14486fe89" providerId="LiveId" clId="{679AB64F-D4B2-4C00-B560-A6067753868F}" dt="2023-07-14T14:56:27.473" v="579"/>
          <ac:spMkLst>
            <pc:docMk/>
            <pc:sldMk cId="3178329613" sldId="337"/>
            <ac:spMk id="26" creationId="{A73FC944-8C02-48B6-D1E9-8D1A85FC9762}"/>
          </ac:spMkLst>
        </pc:spChg>
        <pc:picChg chg="del">
          <ac:chgData name="Laura Oathout" userId="6ff55ba14486fe89" providerId="LiveId" clId="{679AB64F-D4B2-4C00-B560-A6067753868F}" dt="2023-07-14T14:56:27.488" v="599"/>
          <ac:picMkLst>
            <pc:docMk/>
            <pc:sldMk cId="3178329613" sldId="337"/>
            <ac:picMk id="4" creationId="{FE0B732D-2A37-ADD3-003A-1A1265F0593B}"/>
          </ac:picMkLst>
        </pc:picChg>
        <pc:picChg chg="del">
          <ac:chgData name="Laura Oathout" userId="6ff55ba14486fe89" providerId="LiveId" clId="{679AB64F-D4B2-4C00-B560-A6067753868F}" dt="2023-07-14T14:56:27.488" v="595"/>
          <ac:picMkLst>
            <pc:docMk/>
            <pc:sldMk cId="3178329613" sldId="337"/>
            <ac:picMk id="7" creationId="{CAF18128-936C-152B-EB10-778FCFCBE636}"/>
          </ac:picMkLst>
        </pc:picChg>
        <pc:picChg chg="del">
          <ac:chgData name="Laura Oathout" userId="6ff55ba14486fe89" providerId="LiveId" clId="{679AB64F-D4B2-4C00-B560-A6067753868F}" dt="2023-07-14T14:56:27.473" v="575"/>
          <ac:picMkLst>
            <pc:docMk/>
            <pc:sldMk cId="3178329613" sldId="337"/>
            <ac:picMk id="9" creationId="{8ECB6492-0C5E-ADDD-C6D7-CC9D27EF54FD}"/>
          </ac:picMkLst>
        </pc:picChg>
        <pc:picChg chg="del">
          <ac:chgData name="Laura Oathout" userId="6ff55ba14486fe89" providerId="LiveId" clId="{679AB64F-D4B2-4C00-B560-A6067753868F}" dt="2023-07-14T14:56:27.488" v="593"/>
          <ac:picMkLst>
            <pc:docMk/>
            <pc:sldMk cId="3178329613" sldId="337"/>
            <ac:picMk id="11" creationId="{18DCD233-BB8B-8766-BDA2-2D6224D1FE5C}"/>
          </ac:picMkLst>
        </pc:picChg>
        <pc:picChg chg="del">
          <ac:chgData name="Laura Oathout" userId="6ff55ba14486fe89" providerId="LiveId" clId="{679AB64F-D4B2-4C00-B560-A6067753868F}" dt="2023-07-14T14:56:27.488" v="597"/>
          <ac:picMkLst>
            <pc:docMk/>
            <pc:sldMk cId="3178329613" sldId="337"/>
            <ac:picMk id="12" creationId="{EC28EC8B-E205-82D2-0B77-F7DFB7F1204A}"/>
          </ac:picMkLst>
        </pc:picChg>
        <pc:picChg chg="del">
          <ac:chgData name="Laura Oathout" userId="6ff55ba14486fe89" providerId="LiveId" clId="{679AB64F-D4B2-4C00-B560-A6067753868F}" dt="2023-07-14T14:56:27.488" v="583"/>
          <ac:picMkLst>
            <pc:docMk/>
            <pc:sldMk cId="3178329613" sldId="337"/>
            <ac:picMk id="14" creationId="{283774BC-8945-20B7-4C39-5A62C89DEC1F}"/>
          </ac:picMkLst>
        </pc:picChg>
        <pc:picChg chg="del">
          <ac:chgData name="Laura Oathout" userId="6ff55ba14486fe89" providerId="LiveId" clId="{679AB64F-D4B2-4C00-B560-A6067753868F}" dt="2023-07-14T14:56:27.488" v="585"/>
          <ac:picMkLst>
            <pc:docMk/>
            <pc:sldMk cId="3178329613" sldId="337"/>
            <ac:picMk id="16" creationId="{50D9BF72-197B-29D7-6907-DDAA7891118F}"/>
          </ac:picMkLst>
        </pc:picChg>
        <pc:picChg chg="del">
          <ac:chgData name="Laura Oathout" userId="6ff55ba14486fe89" providerId="LiveId" clId="{679AB64F-D4B2-4C00-B560-A6067753868F}" dt="2023-07-14T14:56:27.473" v="573"/>
          <ac:picMkLst>
            <pc:docMk/>
            <pc:sldMk cId="3178329613" sldId="337"/>
            <ac:picMk id="23" creationId="{B1944972-AC3F-C87A-8BC4-B60B4673973D}"/>
          </ac:picMkLst>
        </pc:picChg>
      </pc:sldChg>
      <pc:sldChg chg="delSp mod setBg">
        <pc:chgData name="Laura Oathout" userId="6ff55ba14486fe89" providerId="LiveId" clId="{679AB64F-D4B2-4C00-B560-A6067753868F}" dt="2023-07-14T14:56:26.810" v="103"/>
        <pc:sldMkLst>
          <pc:docMk/>
          <pc:sldMk cId="157637760" sldId="338"/>
        </pc:sldMkLst>
        <pc:spChg chg="del">
          <ac:chgData name="Laura Oathout" userId="6ff55ba14486fe89" providerId="LiveId" clId="{679AB64F-D4B2-4C00-B560-A6067753868F}" dt="2023-07-14T14:56:26.779" v="91"/>
          <ac:spMkLst>
            <pc:docMk/>
            <pc:sldMk cId="157637760" sldId="338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6.779" v="89"/>
          <ac:spMkLst>
            <pc:docMk/>
            <pc:sldMk cId="157637760" sldId="338"/>
            <ac:spMk id="23" creationId="{C9E5F4BF-648A-BE91-67C1-19D2A97AA6C3}"/>
          </ac:spMkLst>
        </pc:spChg>
        <pc:spChg chg="del">
          <ac:chgData name="Laura Oathout" userId="6ff55ba14486fe89" providerId="LiveId" clId="{679AB64F-D4B2-4C00-B560-A6067753868F}" dt="2023-07-14T14:56:26.779" v="87"/>
          <ac:spMkLst>
            <pc:docMk/>
            <pc:sldMk cId="157637760" sldId="338"/>
            <ac:spMk id="36" creationId="{8C5AB27E-BC46-6A19-B17A-5A33345E1549}"/>
          </ac:spMkLst>
        </pc:spChg>
        <pc:picChg chg="del">
          <ac:chgData name="Laura Oathout" userId="6ff55ba14486fe89" providerId="LiveId" clId="{679AB64F-D4B2-4C00-B560-A6067753868F}" dt="2023-07-14T14:56:26.779" v="93"/>
          <ac:picMkLst>
            <pc:docMk/>
            <pc:sldMk cId="157637760" sldId="338"/>
            <ac:picMk id="4" creationId="{28E8A2ED-89A6-1366-D5E3-7E01CBE7462C}"/>
          </ac:picMkLst>
        </pc:picChg>
        <pc:picChg chg="del">
          <ac:chgData name="Laura Oathout" userId="6ff55ba14486fe89" providerId="LiveId" clId="{679AB64F-D4B2-4C00-B560-A6067753868F}" dt="2023-07-14T14:56:26.779" v="97"/>
          <ac:picMkLst>
            <pc:docMk/>
            <pc:sldMk cId="157637760" sldId="338"/>
            <ac:picMk id="5" creationId="{E680A185-57F7-3999-5457-790011A3D552}"/>
          </ac:picMkLst>
        </pc:picChg>
        <pc:picChg chg="del">
          <ac:chgData name="Laura Oathout" userId="6ff55ba14486fe89" providerId="LiveId" clId="{679AB64F-D4B2-4C00-B560-A6067753868F}" dt="2023-07-14T14:56:26.779" v="95"/>
          <ac:picMkLst>
            <pc:docMk/>
            <pc:sldMk cId="157637760" sldId="338"/>
            <ac:picMk id="7" creationId="{09D3FF7C-0037-D656-289A-3DEF2A5FB431}"/>
          </ac:picMkLst>
        </pc:picChg>
        <pc:picChg chg="del">
          <ac:chgData name="Laura Oathout" userId="6ff55ba14486fe89" providerId="LiveId" clId="{679AB64F-D4B2-4C00-B560-A6067753868F}" dt="2023-07-14T14:56:26.779" v="99"/>
          <ac:picMkLst>
            <pc:docMk/>
            <pc:sldMk cId="157637760" sldId="338"/>
            <ac:picMk id="8" creationId="{46C9221B-4CFF-CF3F-7AE2-7FA860485697}"/>
          </ac:picMkLst>
        </pc:picChg>
        <pc:picChg chg="del">
          <ac:chgData name="Laura Oathout" userId="6ff55ba14486fe89" providerId="LiveId" clId="{679AB64F-D4B2-4C00-B560-A6067753868F}" dt="2023-07-14T14:56:26.779" v="101"/>
          <ac:picMkLst>
            <pc:docMk/>
            <pc:sldMk cId="157637760" sldId="338"/>
            <ac:picMk id="11" creationId="{B6B27A8E-0AFA-CDE4-858B-4DD0C48DF096}"/>
          </ac:picMkLst>
        </pc:picChg>
        <pc:picChg chg="del">
          <ac:chgData name="Laura Oathout" userId="6ff55ba14486fe89" providerId="LiveId" clId="{679AB64F-D4B2-4C00-B560-A6067753868F}" dt="2023-07-14T14:56:26.779" v="85"/>
          <ac:picMkLst>
            <pc:docMk/>
            <pc:sldMk cId="157637760" sldId="338"/>
            <ac:picMk id="16" creationId="{D1F05E97-76FB-55FD-6CA6-0B140BCFA384}"/>
          </ac:picMkLst>
        </pc:picChg>
      </pc:sldChg>
      <pc:sldChg chg="delSp mod setBg">
        <pc:chgData name="Laura Oathout" userId="6ff55ba14486fe89" providerId="LiveId" clId="{679AB64F-D4B2-4C00-B560-A6067753868F}" dt="2023-07-14T14:56:27" v="219"/>
        <pc:sldMkLst>
          <pc:docMk/>
          <pc:sldMk cId="3603037962" sldId="339"/>
        </pc:sldMkLst>
        <pc:spChg chg="del">
          <ac:chgData name="Laura Oathout" userId="6ff55ba14486fe89" providerId="LiveId" clId="{679AB64F-D4B2-4C00-B560-A6067753868F}" dt="2023-07-14T14:56:26.969" v="205"/>
          <ac:spMkLst>
            <pc:docMk/>
            <pc:sldMk cId="3603037962" sldId="339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6.969" v="203"/>
          <ac:spMkLst>
            <pc:docMk/>
            <pc:sldMk cId="3603037962" sldId="339"/>
            <ac:spMk id="23" creationId="{C9E5F4BF-648A-BE91-67C1-19D2A97AA6C3}"/>
          </ac:spMkLst>
        </pc:spChg>
        <pc:spChg chg="del">
          <ac:chgData name="Laura Oathout" userId="6ff55ba14486fe89" providerId="LiveId" clId="{679AB64F-D4B2-4C00-B560-A6067753868F}" dt="2023-07-14T14:56:26.969" v="201"/>
          <ac:spMkLst>
            <pc:docMk/>
            <pc:sldMk cId="3603037962" sldId="339"/>
            <ac:spMk id="36" creationId="{8C5AB27E-BC46-6A19-B17A-5A33345E1549}"/>
          </ac:spMkLst>
        </pc:spChg>
        <pc:picChg chg="del">
          <ac:chgData name="Laura Oathout" userId="6ff55ba14486fe89" providerId="LiveId" clId="{679AB64F-D4B2-4C00-B560-A6067753868F}" dt="2023-07-14T14:56:26.969" v="207"/>
          <ac:picMkLst>
            <pc:docMk/>
            <pc:sldMk cId="3603037962" sldId="339"/>
            <ac:picMk id="4" creationId="{28E8A2ED-89A6-1366-D5E3-7E01CBE7462C}"/>
          </ac:picMkLst>
        </pc:picChg>
        <pc:picChg chg="del">
          <ac:chgData name="Laura Oathout" userId="6ff55ba14486fe89" providerId="LiveId" clId="{679AB64F-D4B2-4C00-B560-A6067753868F}" dt="2023-07-14T14:56:26.969" v="211"/>
          <ac:picMkLst>
            <pc:docMk/>
            <pc:sldMk cId="3603037962" sldId="339"/>
            <ac:picMk id="5" creationId="{4C34B522-5E13-E94D-BF30-890032713E52}"/>
          </ac:picMkLst>
        </pc:picChg>
        <pc:picChg chg="del">
          <ac:chgData name="Laura Oathout" userId="6ff55ba14486fe89" providerId="LiveId" clId="{679AB64F-D4B2-4C00-B560-A6067753868F}" dt="2023-07-14T14:56:26.969" v="209"/>
          <ac:picMkLst>
            <pc:docMk/>
            <pc:sldMk cId="3603037962" sldId="339"/>
            <ac:picMk id="7" creationId="{09D3FF7C-0037-D656-289A-3DEF2A5FB431}"/>
          </ac:picMkLst>
        </pc:picChg>
        <pc:picChg chg="del">
          <ac:chgData name="Laura Oathout" userId="6ff55ba14486fe89" providerId="LiveId" clId="{679AB64F-D4B2-4C00-B560-A6067753868F}" dt="2023-07-14T14:56:26.969" v="213"/>
          <ac:picMkLst>
            <pc:docMk/>
            <pc:sldMk cId="3603037962" sldId="339"/>
            <ac:picMk id="8" creationId="{85AE40EB-ADB5-D4BD-4A8A-E369D0F84059}"/>
          </ac:picMkLst>
        </pc:picChg>
        <pc:picChg chg="del">
          <ac:chgData name="Laura Oathout" userId="6ff55ba14486fe89" providerId="LiveId" clId="{679AB64F-D4B2-4C00-B560-A6067753868F}" dt="2023-07-14T14:56:26.969" v="215"/>
          <ac:picMkLst>
            <pc:docMk/>
            <pc:sldMk cId="3603037962" sldId="339"/>
            <ac:picMk id="11" creationId="{319828B8-1215-AA2F-79C6-C6C99C82B9C6}"/>
          </ac:picMkLst>
        </pc:picChg>
        <pc:picChg chg="del">
          <ac:chgData name="Laura Oathout" userId="6ff55ba14486fe89" providerId="LiveId" clId="{679AB64F-D4B2-4C00-B560-A6067753868F}" dt="2023-07-14T14:56:26.969" v="217"/>
          <ac:picMkLst>
            <pc:docMk/>
            <pc:sldMk cId="3603037962" sldId="339"/>
            <ac:picMk id="13" creationId="{F4124131-FB41-B0FD-AF03-F2BC921A91F3}"/>
          </ac:picMkLst>
        </pc:picChg>
        <pc:picChg chg="del">
          <ac:chgData name="Laura Oathout" userId="6ff55ba14486fe89" providerId="LiveId" clId="{679AB64F-D4B2-4C00-B560-A6067753868F}" dt="2023-07-14T14:56:26.969" v="199"/>
          <ac:picMkLst>
            <pc:docMk/>
            <pc:sldMk cId="3603037962" sldId="339"/>
            <ac:picMk id="16" creationId="{B391D49F-82F9-0FA4-C3D4-1ED29F478554}"/>
          </ac:picMkLst>
        </pc:picChg>
      </pc:sldChg>
      <pc:sldChg chg="delSp mod setBg">
        <pc:chgData name="Laura Oathout" userId="6ff55ba14486fe89" providerId="LiveId" clId="{679AB64F-D4B2-4C00-B560-A6067753868F}" dt="2023-07-14T14:56:27.614" v="673"/>
        <pc:sldMkLst>
          <pc:docMk/>
          <pc:sldMk cId="2927625878" sldId="340"/>
        </pc:sldMkLst>
        <pc:spChg chg="del">
          <ac:chgData name="Laura Oathout" userId="6ff55ba14486fe89" providerId="LiveId" clId="{679AB64F-D4B2-4C00-B560-A6067753868F}" dt="2023-07-14T14:56:27.583" v="655"/>
          <ac:spMkLst>
            <pc:docMk/>
            <pc:sldMk cId="2927625878" sldId="340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7.583" v="667"/>
          <ac:spMkLst>
            <pc:docMk/>
            <pc:sldMk cId="2927625878" sldId="340"/>
            <ac:spMk id="12" creationId="{7F6AA6F7-5094-EA0D-0F04-4E41358D3415}"/>
          </ac:spMkLst>
        </pc:spChg>
        <pc:spChg chg="del">
          <ac:chgData name="Laura Oathout" userId="6ff55ba14486fe89" providerId="LiveId" clId="{679AB64F-D4B2-4C00-B560-A6067753868F}" dt="2023-07-14T14:56:27.583" v="669"/>
          <ac:spMkLst>
            <pc:docMk/>
            <pc:sldMk cId="2927625878" sldId="340"/>
            <ac:spMk id="14" creationId="{6E120DF2-EECA-2968-352B-05012FCD6FF8}"/>
          </ac:spMkLst>
        </pc:spChg>
        <pc:spChg chg="del">
          <ac:chgData name="Laura Oathout" userId="6ff55ba14486fe89" providerId="LiveId" clId="{679AB64F-D4B2-4C00-B560-A6067753868F}" dt="2023-07-14T14:56:27.583" v="665"/>
          <ac:spMkLst>
            <pc:docMk/>
            <pc:sldMk cId="2927625878" sldId="340"/>
            <ac:spMk id="15" creationId="{F5D56DFF-1F64-9C9C-A0A4-1AB243742C26}"/>
          </ac:spMkLst>
        </pc:spChg>
        <pc:spChg chg="del">
          <ac:chgData name="Laura Oathout" userId="6ff55ba14486fe89" providerId="LiveId" clId="{679AB64F-D4B2-4C00-B560-A6067753868F}" dt="2023-07-14T14:56:27.583" v="653"/>
          <ac:spMkLst>
            <pc:docMk/>
            <pc:sldMk cId="2927625878" sldId="340"/>
            <ac:spMk id="23" creationId="{C9E5F4BF-648A-BE91-67C1-19D2A97AA6C3}"/>
          </ac:spMkLst>
        </pc:spChg>
        <pc:spChg chg="del">
          <ac:chgData name="Laura Oathout" userId="6ff55ba14486fe89" providerId="LiveId" clId="{679AB64F-D4B2-4C00-B560-A6067753868F}" dt="2023-07-14T14:56:27.583" v="651"/>
          <ac:spMkLst>
            <pc:docMk/>
            <pc:sldMk cId="2927625878" sldId="340"/>
            <ac:spMk id="36" creationId="{8C5AB27E-BC46-6A19-B17A-5A33345E1549}"/>
          </ac:spMkLst>
        </pc:spChg>
        <pc:picChg chg="del">
          <ac:chgData name="Laura Oathout" userId="6ff55ba14486fe89" providerId="LiveId" clId="{679AB64F-D4B2-4C00-B560-A6067753868F}" dt="2023-07-14T14:56:27.583" v="659"/>
          <ac:picMkLst>
            <pc:docMk/>
            <pc:sldMk cId="2927625878" sldId="340"/>
            <ac:picMk id="3" creationId="{BFE8D7A8-8773-7716-55D7-B3AEB068C0C1}"/>
          </ac:picMkLst>
        </pc:picChg>
        <pc:picChg chg="del">
          <ac:chgData name="Laura Oathout" userId="6ff55ba14486fe89" providerId="LiveId" clId="{679AB64F-D4B2-4C00-B560-A6067753868F}" dt="2023-07-14T14:56:27.583" v="657"/>
          <ac:picMkLst>
            <pc:docMk/>
            <pc:sldMk cId="2927625878" sldId="340"/>
            <ac:picMk id="4" creationId="{28E8A2ED-89A6-1366-D5E3-7E01CBE7462C}"/>
          </ac:picMkLst>
        </pc:picChg>
        <pc:picChg chg="del">
          <ac:chgData name="Laura Oathout" userId="6ff55ba14486fe89" providerId="LiveId" clId="{679AB64F-D4B2-4C00-B560-A6067753868F}" dt="2023-07-14T14:56:27.583" v="649"/>
          <ac:picMkLst>
            <pc:docMk/>
            <pc:sldMk cId="2927625878" sldId="340"/>
            <ac:picMk id="6" creationId="{332D24BE-B221-FD09-24AD-BB7D19F1A52D}"/>
          </ac:picMkLst>
        </pc:picChg>
        <pc:picChg chg="del">
          <ac:chgData name="Laura Oathout" userId="6ff55ba14486fe89" providerId="LiveId" clId="{679AB64F-D4B2-4C00-B560-A6067753868F}" dt="2023-07-14T14:56:27.583" v="661"/>
          <ac:picMkLst>
            <pc:docMk/>
            <pc:sldMk cId="2927625878" sldId="340"/>
            <ac:picMk id="9" creationId="{EC67A5B5-D692-9E68-A240-D56706C179E0}"/>
          </ac:picMkLst>
        </pc:picChg>
        <pc:picChg chg="del">
          <ac:chgData name="Laura Oathout" userId="6ff55ba14486fe89" providerId="LiveId" clId="{679AB64F-D4B2-4C00-B560-A6067753868F}" dt="2023-07-14T14:56:27.583" v="663"/>
          <ac:picMkLst>
            <pc:docMk/>
            <pc:sldMk cId="2927625878" sldId="340"/>
            <ac:picMk id="10" creationId="{13C1C2E4-A3F1-C27D-254D-4DFD60B8EF55}"/>
          </ac:picMkLst>
        </pc:picChg>
        <pc:picChg chg="del">
          <ac:chgData name="Laura Oathout" userId="6ff55ba14486fe89" providerId="LiveId" clId="{679AB64F-D4B2-4C00-B560-A6067753868F}" dt="2023-07-14T14:56:27.583" v="671"/>
          <ac:picMkLst>
            <pc:docMk/>
            <pc:sldMk cId="2927625878" sldId="340"/>
            <ac:picMk id="17" creationId="{24D2D15D-7953-8B0B-09E0-B9055A4A7C47}"/>
          </ac:picMkLst>
        </pc:picChg>
      </pc:sldChg>
      <pc:sldChg chg="delSp mod setBg">
        <pc:chgData name="Laura Oathout" userId="6ff55ba14486fe89" providerId="LiveId" clId="{679AB64F-D4B2-4C00-B560-A6067753868F}" dt="2023-07-14T14:56:27.724" v="741"/>
        <pc:sldMkLst>
          <pc:docMk/>
          <pc:sldMk cId="150208109" sldId="341"/>
        </pc:sldMkLst>
        <pc:spChg chg="del">
          <ac:chgData name="Laura Oathout" userId="6ff55ba14486fe89" providerId="LiveId" clId="{679AB64F-D4B2-4C00-B560-A6067753868F}" dt="2023-07-14T14:56:27.693" v="727"/>
          <ac:spMkLst>
            <pc:docMk/>
            <pc:sldMk cId="150208109" sldId="341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7.693" v="731"/>
          <ac:spMkLst>
            <pc:docMk/>
            <pc:sldMk cId="150208109" sldId="341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7.693" v="735"/>
          <ac:spMkLst>
            <pc:docMk/>
            <pc:sldMk cId="150208109" sldId="341"/>
            <ac:spMk id="10" creationId="{C86829F5-B54D-0D07-E701-69A1A6D5D7A7}"/>
          </ac:spMkLst>
        </pc:spChg>
        <pc:spChg chg="del">
          <ac:chgData name="Laura Oathout" userId="6ff55ba14486fe89" providerId="LiveId" clId="{679AB64F-D4B2-4C00-B560-A6067753868F}" dt="2023-07-14T14:56:27.693" v="723"/>
          <ac:spMkLst>
            <pc:docMk/>
            <pc:sldMk cId="150208109" sldId="341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7.693" v="729"/>
          <ac:spMkLst>
            <pc:docMk/>
            <pc:sldMk cId="150208109" sldId="341"/>
            <ac:spMk id="29" creationId="{EF3086FC-7AB0-7AFB-3D04-1267B7ED662B}"/>
          </ac:spMkLst>
        </pc:spChg>
        <pc:picChg chg="del">
          <ac:chgData name="Laura Oathout" userId="6ff55ba14486fe89" providerId="LiveId" clId="{679AB64F-D4B2-4C00-B560-A6067753868F}" dt="2023-07-14T14:56:27.693" v="739"/>
          <ac:picMkLst>
            <pc:docMk/>
            <pc:sldMk cId="150208109" sldId="341"/>
            <ac:picMk id="7" creationId="{7C3B3149-7A38-D90F-FD46-4CFCEA9F1D66}"/>
          </ac:picMkLst>
        </pc:picChg>
        <pc:picChg chg="del">
          <ac:chgData name="Laura Oathout" userId="6ff55ba14486fe89" providerId="LiveId" clId="{679AB64F-D4B2-4C00-B560-A6067753868F}" dt="2023-07-14T14:56:27.693" v="737"/>
          <ac:picMkLst>
            <pc:docMk/>
            <pc:sldMk cId="150208109" sldId="341"/>
            <ac:picMk id="8" creationId="{E7319022-0117-B417-E047-12C26BF4CC11}"/>
          </ac:picMkLst>
        </pc:picChg>
        <pc:picChg chg="del">
          <ac:chgData name="Laura Oathout" userId="6ff55ba14486fe89" providerId="LiveId" clId="{679AB64F-D4B2-4C00-B560-A6067753868F}" dt="2023-07-14T14:56:27.693" v="733"/>
          <ac:picMkLst>
            <pc:docMk/>
            <pc:sldMk cId="150208109" sldId="341"/>
            <ac:picMk id="11" creationId="{06ED51CD-A134-4CDD-A012-40CA8BFE8A47}"/>
          </ac:picMkLst>
        </pc:picChg>
        <pc:picChg chg="del">
          <ac:chgData name="Laura Oathout" userId="6ff55ba14486fe89" providerId="LiveId" clId="{679AB64F-D4B2-4C00-B560-A6067753868F}" dt="2023-07-14T14:56:27.693" v="721"/>
          <ac:picMkLst>
            <pc:docMk/>
            <pc:sldMk cId="150208109" sldId="341"/>
            <ac:picMk id="14" creationId="{771F4EAE-0A87-6A9F-B50B-697D6DA80F32}"/>
          </ac:picMkLst>
        </pc:picChg>
        <pc:picChg chg="del">
          <ac:chgData name="Laura Oathout" userId="6ff55ba14486fe89" providerId="LiveId" clId="{679AB64F-D4B2-4C00-B560-A6067753868F}" dt="2023-07-14T14:56:27.693" v="725"/>
          <ac:picMkLst>
            <pc:docMk/>
            <pc:sldMk cId="150208109" sldId="341"/>
            <ac:picMk id="17" creationId="{EA9F4C46-5FC4-6F24-A2AE-63F5CA3CE9FF}"/>
          </ac:picMkLst>
        </pc:picChg>
      </pc:sldChg>
      <pc:sldChg chg="delSp mod setBg">
        <pc:chgData name="Laura Oathout" userId="6ff55ba14486fe89" providerId="LiveId" clId="{679AB64F-D4B2-4C00-B560-A6067753868F}" dt="2023-07-14T14:56:27.756" v="763"/>
        <pc:sldMkLst>
          <pc:docMk/>
          <pc:sldMk cId="105306799" sldId="342"/>
        </pc:sldMkLst>
        <pc:spChg chg="del">
          <ac:chgData name="Laura Oathout" userId="6ff55ba14486fe89" providerId="LiveId" clId="{679AB64F-D4B2-4C00-B560-A6067753868F}" dt="2023-07-14T14:56:27.725" v="749"/>
          <ac:spMkLst>
            <pc:docMk/>
            <pc:sldMk cId="105306799" sldId="342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7.725" v="753"/>
          <ac:spMkLst>
            <pc:docMk/>
            <pc:sldMk cId="105306799" sldId="342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7.725" v="755"/>
          <ac:spMkLst>
            <pc:docMk/>
            <pc:sldMk cId="105306799" sldId="342"/>
            <ac:spMk id="10" creationId="{C86829F5-B54D-0D07-E701-69A1A6D5D7A7}"/>
          </ac:spMkLst>
        </pc:spChg>
        <pc:spChg chg="del">
          <ac:chgData name="Laura Oathout" userId="6ff55ba14486fe89" providerId="LiveId" clId="{679AB64F-D4B2-4C00-B560-A6067753868F}" dt="2023-07-14T14:56:27.725" v="745"/>
          <ac:spMkLst>
            <pc:docMk/>
            <pc:sldMk cId="105306799" sldId="342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7.725" v="751"/>
          <ac:spMkLst>
            <pc:docMk/>
            <pc:sldMk cId="105306799" sldId="342"/>
            <ac:spMk id="29" creationId="{EF3086FC-7AB0-7AFB-3D04-1267B7ED662B}"/>
          </ac:spMkLst>
        </pc:spChg>
        <pc:picChg chg="del">
          <ac:chgData name="Laura Oathout" userId="6ff55ba14486fe89" providerId="LiveId" clId="{679AB64F-D4B2-4C00-B560-A6067753868F}" dt="2023-07-14T14:56:27.725" v="761"/>
          <ac:picMkLst>
            <pc:docMk/>
            <pc:sldMk cId="105306799" sldId="342"/>
            <ac:picMk id="4" creationId="{77B33840-2129-1DDD-DD22-3EE685BEB31B}"/>
          </ac:picMkLst>
        </pc:picChg>
        <pc:picChg chg="del">
          <ac:chgData name="Laura Oathout" userId="6ff55ba14486fe89" providerId="LiveId" clId="{679AB64F-D4B2-4C00-B560-A6067753868F}" dt="2023-07-14T14:56:27.725" v="759"/>
          <ac:picMkLst>
            <pc:docMk/>
            <pc:sldMk cId="105306799" sldId="342"/>
            <ac:picMk id="6" creationId="{CCCBB82A-D99F-E573-D50B-94464D24146B}"/>
          </ac:picMkLst>
        </pc:picChg>
        <pc:picChg chg="del">
          <ac:chgData name="Laura Oathout" userId="6ff55ba14486fe89" providerId="LiveId" clId="{679AB64F-D4B2-4C00-B560-A6067753868F}" dt="2023-07-14T14:56:27.725" v="757"/>
          <ac:picMkLst>
            <pc:docMk/>
            <pc:sldMk cId="105306799" sldId="342"/>
            <ac:picMk id="11" creationId="{4CFCDC51-BFAD-46E0-A5B4-B57C6ADB3E4A}"/>
          </ac:picMkLst>
        </pc:picChg>
        <pc:picChg chg="del">
          <ac:chgData name="Laura Oathout" userId="6ff55ba14486fe89" providerId="LiveId" clId="{679AB64F-D4B2-4C00-B560-A6067753868F}" dt="2023-07-14T14:56:27.725" v="743"/>
          <ac:picMkLst>
            <pc:docMk/>
            <pc:sldMk cId="105306799" sldId="342"/>
            <ac:picMk id="14" creationId="{F249AD4B-276C-5D5B-E46E-AA3CFE07F2B6}"/>
          </ac:picMkLst>
        </pc:picChg>
        <pc:picChg chg="del">
          <ac:chgData name="Laura Oathout" userId="6ff55ba14486fe89" providerId="LiveId" clId="{679AB64F-D4B2-4C00-B560-A6067753868F}" dt="2023-07-14T14:56:27.725" v="747"/>
          <ac:picMkLst>
            <pc:docMk/>
            <pc:sldMk cId="105306799" sldId="342"/>
            <ac:picMk id="17" creationId="{EA9F4C46-5FC4-6F24-A2AE-63F5CA3CE9FF}"/>
          </ac:picMkLst>
        </pc:picChg>
      </pc:sldChg>
      <pc:sldChg chg="delSp mod setBg">
        <pc:chgData name="Laura Oathout" userId="6ff55ba14486fe89" providerId="LiveId" clId="{679AB64F-D4B2-4C00-B560-A6067753868F}" dt="2023-07-14T14:56:27.818" v="803"/>
        <pc:sldMkLst>
          <pc:docMk/>
          <pc:sldMk cId="3712106168" sldId="344"/>
        </pc:sldMkLst>
        <pc:spChg chg="del">
          <ac:chgData name="Laura Oathout" userId="6ff55ba14486fe89" providerId="LiveId" clId="{679AB64F-D4B2-4C00-B560-A6067753868F}" dt="2023-07-14T14:56:27.787" v="793"/>
          <ac:spMkLst>
            <pc:docMk/>
            <pc:sldMk cId="3712106168" sldId="344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7.787" v="795"/>
          <ac:spMkLst>
            <pc:docMk/>
            <pc:sldMk cId="3712106168" sldId="344"/>
            <ac:spMk id="10" creationId="{C86829F5-B54D-0D07-E701-69A1A6D5D7A7}"/>
          </ac:spMkLst>
        </pc:spChg>
        <pc:spChg chg="del">
          <ac:chgData name="Laura Oathout" userId="6ff55ba14486fe89" providerId="LiveId" clId="{679AB64F-D4B2-4C00-B560-A6067753868F}" dt="2023-07-14T14:56:27.787" v="789"/>
          <ac:spMkLst>
            <pc:docMk/>
            <pc:sldMk cId="3712106168" sldId="344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7.787" v="791"/>
          <ac:spMkLst>
            <pc:docMk/>
            <pc:sldMk cId="3712106168" sldId="344"/>
            <ac:spMk id="29" creationId="{EF3086FC-7AB0-7AFB-3D04-1267B7ED662B}"/>
          </ac:spMkLst>
        </pc:spChg>
        <pc:picChg chg="del">
          <ac:chgData name="Laura Oathout" userId="6ff55ba14486fe89" providerId="LiveId" clId="{679AB64F-D4B2-4C00-B560-A6067753868F}" dt="2023-07-14T14:56:27.787" v="801"/>
          <ac:picMkLst>
            <pc:docMk/>
            <pc:sldMk cId="3712106168" sldId="344"/>
            <ac:picMk id="3" creationId="{1647648C-55A2-33F8-F541-A85DA800E2F6}"/>
          </ac:picMkLst>
        </pc:picChg>
        <pc:picChg chg="del">
          <ac:chgData name="Laura Oathout" userId="6ff55ba14486fe89" providerId="LiveId" clId="{679AB64F-D4B2-4C00-B560-A6067753868F}" dt="2023-07-14T14:56:27.787" v="799"/>
          <ac:picMkLst>
            <pc:docMk/>
            <pc:sldMk cId="3712106168" sldId="344"/>
            <ac:picMk id="6" creationId="{BA162CC9-E811-BA7B-6AD1-D99A6DDD3DF1}"/>
          </ac:picMkLst>
        </pc:picChg>
        <pc:picChg chg="del">
          <ac:chgData name="Laura Oathout" userId="6ff55ba14486fe89" providerId="LiveId" clId="{679AB64F-D4B2-4C00-B560-A6067753868F}" dt="2023-07-14T14:56:27.787" v="797"/>
          <ac:picMkLst>
            <pc:docMk/>
            <pc:sldMk cId="3712106168" sldId="344"/>
            <ac:picMk id="7" creationId="{1EA00A16-80A2-E1CE-F67D-B2C0C8A83308}"/>
          </ac:picMkLst>
        </pc:picChg>
        <pc:picChg chg="del">
          <ac:chgData name="Laura Oathout" userId="6ff55ba14486fe89" providerId="LiveId" clId="{679AB64F-D4B2-4C00-B560-A6067753868F}" dt="2023-07-14T14:56:27.787" v="787"/>
          <ac:picMkLst>
            <pc:docMk/>
            <pc:sldMk cId="3712106168" sldId="344"/>
            <ac:picMk id="11" creationId="{CFACFEBA-697E-4718-178C-DED737183D70}"/>
          </ac:picMkLst>
        </pc:picChg>
      </pc:sldChg>
      <pc:sldChg chg="delSp mod setBg">
        <pc:chgData name="Laura Oathout" userId="6ff55ba14486fe89" providerId="LiveId" clId="{679AB64F-D4B2-4C00-B560-A6067753868F}" dt="2023-07-14T14:56:27.881" v="839"/>
        <pc:sldMkLst>
          <pc:docMk/>
          <pc:sldMk cId="4254580115" sldId="345"/>
        </pc:sldMkLst>
        <pc:spChg chg="del">
          <ac:chgData name="Laura Oathout" userId="6ff55ba14486fe89" providerId="LiveId" clId="{679AB64F-D4B2-4C00-B560-A6067753868F}" dt="2023-07-14T14:56:27.850" v="833"/>
          <ac:spMkLst>
            <pc:docMk/>
            <pc:sldMk cId="4254580115" sldId="345"/>
            <ac:spMk id="3" creationId="{33FE8972-1687-0424-FC1D-8AE481989E3A}"/>
          </ac:spMkLst>
        </pc:spChg>
        <pc:spChg chg="del">
          <ac:chgData name="Laura Oathout" userId="6ff55ba14486fe89" providerId="LiveId" clId="{679AB64F-D4B2-4C00-B560-A6067753868F}" dt="2023-07-14T14:56:27.850" v="827"/>
          <ac:spMkLst>
            <pc:docMk/>
            <pc:sldMk cId="4254580115" sldId="345"/>
            <ac:spMk id="7" creationId="{AAA9638C-2DA1-B58C-3D92-E4CE2F5099E8}"/>
          </ac:spMkLst>
        </pc:spChg>
        <pc:spChg chg="del">
          <ac:chgData name="Laura Oathout" userId="6ff55ba14486fe89" providerId="LiveId" clId="{679AB64F-D4B2-4C00-B560-A6067753868F}" dt="2023-07-14T14:56:27.850" v="825"/>
          <ac:spMkLst>
            <pc:docMk/>
            <pc:sldMk cId="4254580115" sldId="345"/>
            <ac:spMk id="27" creationId="{F729C10A-68E6-B810-65D2-3F1D9E7F888F}"/>
          </ac:spMkLst>
        </pc:spChg>
        <pc:spChg chg="del">
          <ac:chgData name="Laura Oathout" userId="6ff55ba14486fe89" providerId="LiveId" clId="{679AB64F-D4B2-4C00-B560-A6067753868F}" dt="2023-07-14T14:56:27.850" v="829"/>
          <ac:spMkLst>
            <pc:docMk/>
            <pc:sldMk cId="4254580115" sldId="345"/>
            <ac:spMk id="28" creationId="{51469394-C579-AAB9-F9C9-11E43C042184}"/>
          </ac:spMkLst>
        </pc:spChg>
        <pc:picChg chg="del">
          <ac:chgData name="Laura Oathout" userId="6ff55ba14486fe89" providerId="LiveId" clId="{679AB64F-D4B2-4C00-B560-A6067753868F}" dt="2023-07-14T14:56:27.850" v="837"/>
          <ac:picMkLst>
            <pc:docMk/>
            <pc:sldMk cId="4254580115" sldId="345"/>
            <ac:picMk id="5" creationId="{3BBAD15F-2846-9FBE-610B-0BD4C00DBA9D}"/>
          </ac:picMkLst>
        </pc:picChg>
        <pc:picChg chg="del">
          <ac:chgData name="Laura Oathout" userId="6ff55ba14486fe89" providerId="LiveId" clId="{679AB64F-D4B2-4C00-B560-A6067753868F}" dt="2023-07-14T14:56:27.850" v="835"/>
          <ac:picMkLst>
            <pc:docMk/>
            <pc:sldMk cId="4254580115" sldId="345"/>
            <ac:picMk id="6" creationId="{5809CFCC-CC31-A468-BE91-5D5B899B5306}"/>
          </ac:picMkLst>
        </pc:picChg>
        <pc:picChg chg="del">
          <ac:chgData name="Laura Oathout" userId="6ff55ba14486fe89" providerId="LiveId" clId="{679AB64F-D4B2-4C00-B560-A6067753868F}" dt="2023-07-14T14:56:27.850" v="831"/>
          <ac:picMkLst>
            <pc:docMk/>
            <pc:sldMk cId="4254580115" sldId="345"/>
            <ac:picMk id="8" creationId="{391D29AA-ABC8-7884-A469-80B7F8B64298}"/>
          </ac:picMkLst>
        </pc:picChg>
        <pc:picChg chg="del">
          <ac:chgData name="Laura Oathout" userId="6ff55ba14486fe89" providerId="LiveId" clId="{679AB64F-D4B2-4C00-B560-A6067753868F}" dt="2023-07-14T14:56:27.850" v="823"/>
          <ac:picMkLst>
            <pc:docMk/>
            <pc:sldMk cId="4254580115" sldId="345"/>
            <ac:picMk id="9" creationId="{8FAB5A2B-AC51-EB55-9211-9F0D17E11CB1}"/>
          </ac:picMkLst>
        </pc:picChg>
      </pc:sldChg>
      <pc:sldChg chg="delSp mod setBg">
        <pc:chgData name="Laura Oathout" userId="6ff55ba14486fe89" providerId="LiveId" clId="{679AB64F-D4B2-4C00-B560-A6067753868F}" dt="2023-07-14T14:56:27.787" v="785"/>
        <pc:sldMkLst>
          <pc:docMk/>
          <pc:sldMk cId="3671812640" sldId="346"/>
        </pc:sldMkLst>
        <pc:spChg chg="del">
          <ac:chgData name="Laura Oathout" userId="6ff55ba14486fe89" providerId="LiveId" clId="{679AB64F-D4B2-4C00-B560-A6067753868F}" dt="2023-07-14T14:56:27.756" v="771"/>
          <ac:spMkLst>
            <pc:docMk/>
            <pc:sldMk cId="3671812640" sldId="346"/>
            <ac:spMk id="2" creationId="{21867508-954A-F024-035E-8CA76F9D6D8D}"/>
          </ac:spMkLst>
        </pc:spChg>
        <pc:spChg chg="del">
          <ac:chgData name="Laura Oathout" userId="6ff55ba14486fe89" providerId="LiveId" clId="{679AB64F-D4B2-4C00-B560-A6067753868F}" dt="2023-07-14T14:56:27.756" v="775"/>
          <ac:spMkLst>
            <pc:docMk/>
            <pc:sldMk cId="3671812640" sldId="346"/>
            <ac:spMk id="5" creationId="{FEEFDCFE-6C35-1CB4-EE73-CD63054E2CA0}"/>
          </ac:spMkLst>
        </pc:spChg>
        <pc:spChg chg="del">
          <ac:chgData name="Laura Oathout" userId="6ff55ba14486fe89" providerId="LiveId" clId="{679AB64F-D4B2-4C00-B560-A6067753868F}" dt="2023-07-14T14:56:27.756" v="777"/>
          <ac:spMkLst>
            <pc:docMk/>
            <pc:sldMk cId="3671812640" sldId="346"/>
            <ac:spMk id="10" creationId="{C86829F5-B54D-0D07-E701-69A1A6D5D7A7}"/>
          </ac:spMkLst>
        </pc:spChg>
        <pc:spChg chg="del">
          <ac:chgData name="Laura Oathout" userId="6ff55ba14486fe89" providerId="LiveId" clId="{679AB64F-D4B2-4C00-B560-A6067753868F}" dt="2023-07-14T14:56:27.756" v="767"/>
          <ac:spMkLst>
            <pc:docMk/>
            <pc:sldMk cId="3671812640" sldId="346"/>
            <ac:spMk id="26" creationId="{4072E104-0DE2-3E28-AF03-A6611BCB3AC6}"/>
          </ac:spMkLst>
        </pc:spChg>
        <pc:spChg chg="del">
          <ac:chgData name="Laura Oathout" userId="6ff55ba14486fe89" providerId="LiveId" clId="{679AB64F-D4B2-4C00-B560-A6067753868F}" dt="2023-07-14T14:56:27.756" v="773"/>
          <ac:spMkLst>
            <pc:docMk/>
            <pc:sldMk cId="3671812640" sldId="346"/>
            <ac:spMk id="29" creationId="{EF3086FC-7AB0-7AFB-3D04-1267B7ED662B}"/>
          </ac:spMkLst>
        </pc:spChg>
        <pc:picChg chg="del">
          <ac:chgData name="Laura Oathout" userId="6ff55ba14486fe89" providerId="LiveId" clId="{679AB64F-D4B2-4C00-B560-A6067753868F}" dt="2023-07-14T14:56:27.756" v="779"/>
          <ac:picMkLst>
            <pc:docMk/>
            <pc:sldMk cId="3671812640" sldId="346"/>
            <ac:picMk id="3" creationId="{15A6C43B-2825-FCFA-2387-328982337BEC}"/>
          </ac:picMkLst>
        </pc:picChg>
        <pc:picChg chg="del">
          <ac:chgData name="Laura Oathout" userId="6ff55ba14486fe89" providerId="LiveId" clId="{679AB64F-D4B2-4C00-B560-A6067753868F}" dt="2023-07-14T14:56:27.756" v="783"/>
          <ac:picMkLst>
            <pc:docMk/>
            <pc:sldMk cId="3671812640" sldId="346"/>
            <ac:picMk id="7" creationId="{CCF76318-C1CE-C62E-3C90-13B16128789A}"/>
          </ac:picMkLst>
        </pc:picChg>
        <pc:picChg chg="del">
          <ac:chgData name="Laura Oathout" userId="6ff55ba14486fe89" providerId="LiveId" clId="{679AB64F-D4B2-4C00-B560-A6067753868F}" dt="2023-07-14T14:56:27.756" v="781"/>
          <ac:picMkLst>
            <pc:docMk/>
            <pc:sldMk cId="3671812640" sldId="346"/>
            <ac:picMk id="8" creationId="{E2FCF372-83C5-C288-023E-76DEA7351CC0}"/>
          </ac:picMkLst>
        </pc:picChg>
        <pc:picChg chg="del">
          <ac:chgData name="Laura Oathout" userId="6ff55ba14486fe89" providerId="LiveId" clId="{679AB64F-D4B2-4C00-B560-A6067753868F}" dt="2023-07-14T14:56:27.756" v="765"/>
          <ac:picMkLst>
            <pc:docMk/>
            <pc:sldMk cId="3671812640" sldId="346"/>
            <ac:picMk id="14" creationId="{F249AD4B-276C-5D5B-E46E-AA3CFE07F2B6}"/>
          </ac:picMkLst>
        </pc:picChg>
        <pc:picChg chg="del">
          <ac:chgData name="Laura Oathout" userId="6ff55ba14486fe89" providerId="LiveId" clId="{679AB64F-D4B2-4C00-B560-A6067753868F}" dt="2023-07-14T14:56:27.756" v="769"/>
          <ac:picMkLst>
            <pc:docMk/>
            <pc:sldMk cId="3671812640" sldId="346"/>
            <ac:picMk id="17" creationId="{EA9F4C46-5FC4-6F24-A2AE-63F5CA3CE9F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584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047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677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248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70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32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90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5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88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6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64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AF42B-DA3D-453F-9591-D5B6BC985E56}" type="datetimeFigureOut">
              <a:rPr lang="en-US" smtClean="0"/>
              <a:t>7/14/2023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901B5-8A5D-48EA-B4AD-6B34BB907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61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457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037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385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771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91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8140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871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664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1966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3108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236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0563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449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9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329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0677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6258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161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0354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081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3067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812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8547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2106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5667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580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255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37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643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2509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113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906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4214</TotalTime>
  <Words>0</Words>
  <Application>Microsoft Office PowerPoint</Application>
  <PresentationFormat>On-screen Show (4:3)</PresentationFormat>
  <Paragraphs>0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2023-07-10T19:07:41Z</dcterms:created>
  <dcterms:modified xsi:type="dcterms:W3CDTF">2023-07-14T14:56:27Z</dcterms:modified>
</cp:coreProperties>
</file>